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381" r:id="rId2"/>
    <p:sldId id="459" r:id="rId3"/>
    <p:sldId id="460" r:id="rId4"/>
    <p:sldId id="461" r:id="rId5"/>
    <p:sldId id="462" r:id="rId6"/>
    <p:sldId id="463" r:id="rId7"/>
    <p:sldId id="464" r:id="rId8"/>
    <p:sldId id="465" r:id="rId9"/>
    <p:sldId id="466" r:id="rId10"/>
    <p:sldId id="467" r:id="rId11"/>
    <p:sldId id="468" r:id="rId12"/>
    <p:sldId id="469" r:id="rId13"/>
    <p:sldId id="470" r:id="rId14"/>
    <p:sldId id="471" r:id="rId15"/>
    <p:sldId id="472" r:id="rId16"/>
    <p:sldId id="473" r:id="rId17"/>
  </p:sldIdLst>
  <p:sldSz cx="9144000" cy="51847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33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E7E5"/>
    <a:srgbClr val="BA0C2F"/>
    <a:srgbClr val="CFCDC9"/>
    <a:srgbClr val="FFFFFF"/>
    <a:srgbClr val="6C6463"/>
    <a:srgbClr val="651D32"/>
    <a:srgbClr val="002F6C"/>
    <a:srgbClr val="0067B9"/>
    <a:srgbClr val="A7C6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15" autoAdjust="0"/>
    <p:restoredTop sz="95377" autoAdjust="0"/>
  </p:normalViewPr>
  <p:slideViewPr>
    <p:cSldViewPr snapToGrid="0" snapToObjects="1">
      <p:cViewPr varScale="1">
        <p:scale>
          <a:sx n="82" d="100"/>
          <a:sy n="82" d="100"/>
        </p:scale>
        <p:origin x="856" y="52"/>
      </p:cViewPr>
      <p:guideLst>
        <p:guide orient="horz" pos="1633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4D9E48-5E7F-D24C-87D5-695B18367D24}" type="datetimeFigureOut">
              <a:rPr lang="en-US" smtClean="0"/>
              <a:t>1/12/2023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CB10C2-C6DD-5A4A-BF1B-B012B8BA42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9759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6357CE-B3EB-1B4A-84E5-C1E2DF427ABD}" type="datetimeFigureOut">
              <a:rPr lang="en-US" smtClean="0"/>
              <a:t>1/12/2023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4813" y="685800"/>
            <a:ext cx="604837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4A558B-E4E9-A94A-B9C1-029E46A76A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893798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State the overarching goal of the project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List tactics below</a:t>
            </a:r>
            <a:endParaRPr/>
          </a:p>
        </p:txBody>
      </p:sp>
      <p:sp>
        <p:nvSpPr>
          <p:cNvPr id="250" name="Google Shape;25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4813" y="685800"/>
            <a:ext cx="60483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066197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- Full Phot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Placeholder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2400" y="153988"/>
            <a:ext cx="8839199" cy="4876800"/>
          </a:xfrm>
          <a:prstGeom prst="rect">
            <a:avLst/>
          </a:prstGeom>
        </p:spPr>
      </p:pic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152400" y="4844639"/>
            <a:ext cx="2133600" cy="186148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l">
              <a:defRPr sz="600" b="0" i="0">
                <a:solidFill>
                  <a:srgbClr val="FFFFFF"/>
                </a:solidFill>
                <a:latin typeface="Gill Sans MT"/>
                <a:cs typeface="Gill Sans MT"/>
              </a:defRPr>
            </a:lvl1pPr>
          </a:lstStyle>
          <a:p>
            <a:fld id="{40C00456-721A-A94C-800A-D5E7EE91C160}" type="datetime1">
              <a:rPr lang="en-US" smtClean="0"/>
              <a:pPr/>
              <a:t>1/12/2023</a:t>
            </a:fld>
            <a:endParaRPr lang="en-US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844639"/>
            <a:ext cx="2895600" cy="186148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ctr">
              <a:defRPr sz="600" b="0" i="0">
                <a:solidFill>
                  <a:srgbClr val="FFFFFF"/>
                </a:solidFill>
                <a:latin typeface="Gill Sans MT"/>
                <a:cs typeface="Gill Sans MT"/>
              </a:defRPr>
            </a:lvl1pPr>
          </a:lstStyle>
          <a:p>
            <a:r>
              <a:rPr lang="en-US"/>
              <a:t>FOOTER GOES HERE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58000" y="4844639"/>
            <a:ext cx="2133600" cy="186148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r">
              <a:defRPr sz="600" b="0" i="0">
                <a:solidFill>
                  <a:srgbClr val="FFFFFF"/>
                </a:solidFill>
                <a:latin typeface="Gill Sans MT"/>
                <a:cs typeface="Gill Sans MT"/>
              </a:defRPr>
            </a:lvl1pPr>
          </a:lstStyle>
          <a:p>
            <a:fld id="{42782948-4DBE-204D-AB9E-B65E067054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1601787"/>
            <a:ext cx="3886200" cy="1209781"/>
          </a:xfrm>
          <a:effectLst>
            <a:outerShdw blurRad="254000" dir="2700000" algn="tl" rotWithShape="0">
              <a:srgbClr val="000000">
                <a:alpha val="20000"/>
              </a:srgbClr>
            </a:outerShdw>
          </a:effectLst>
        </p:spPr>
        <p:txBody>
          <a:bodyPr anchor="b" anchorCtr="0">
            <a:norm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85800" y="3135206"/>
            <a:ext cx="3429000" cy="1209781"/>
          </a:xfrm>
          <a:effectLst>
            <a:outerShdw blurRad="254000" dir="5400000" algn="tl" rotWithShape="0">
              <a:srgbClr val="000000">
                <a:alpha val="40000"/>
              </a:srgbClr>
            </a:outerShdw>
          </a:effectLst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746760" y="2973387"/>
            <a:ext cx="320040" cy="0"/>
          </a:xfrm>
          <a:prstGeom prst="line">
            <a:avLst/>
          </a:prstGeom>
          <a:ln w="19050">
            <a:solidFill>
              <a:srgbClr val="FFFFFF"/>
            </a:solidFill>
          </a:ln>
          <a:effectLst>
            <a:outerShdw blurRad="254000" dir="27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4"/>
          <p:cNvSpPr>
            <a:spLocks noGrp="1"/>
          </p:cNvSpPr>
          <p:nvPr>
            <p:ph type="body" sz="quarter" idx="12" hasCustomPrompt="1"/>
          </p:nvPr>
        </p:nvSpPr>
        <p:spPr>
          <a:xfrm rot="16200000">
            <a:off x="7862312" y="1098609"/>
            <a:ext cx="2073910" cy="184666"/>
          </a:xfrm>
        </p:spPr>
        <p:txBody>
          <a:bodyPr>
            <a:spAutoFit/>
          </a:bodyPr>
          <a:lstStyle>
            <a:lvl1pPr marL="0" indent="0" algn="r">
              <a:buNone/>
              <a:defRPr sz="600" baseline="0">
                <a:solidFill>
                  <a:schemeClr val="bg1"/>
                </a:solidFill>
              </a:defRPr>
            </a:lvl1pPr>
            <a:lvl2pPr marL="230187" indent="0">
              <a:buNone/>
              <a:defRPr sz="1800">
                <a:solidFill>
                  <a:schemeClr val="bg1"/>
                </a:solidFill>
              </a:defRPr>
            </a:lvl2pPr>
            <a:lvl3pPr marL="460375" indent="0">
              <a:buNone/>
              <a:defRPr sz="1600">
                <a:solidFill>
                  <a:schemeClr val="bg1"/>
                </a:solidFill>
              </a:defRPr>
            </a:lvl3pPr>
            <a:lvl4pPr marL="684212" indent="0">
              <a:buNone/>
              <a:defRPr sz="1400">
                <a:solidFill>
                  <a:schemeClr val="bg1"/>
                </a:solidFill>
              </a:defRPr>
            </a:lvl4pPr>
            <a:lvl5pPr marL="1025525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PHOTO CREDIT HERE</a:t>
            </a: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30" y="410511"/>
            <a:ext cx="1890235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3077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/Gray Title Only">
    <p:bg>
      <p:bgPr>
        <a:solidFill>
          <a:srgbClr val="E7E7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52400" y="153987"/>
            <a:ext cx="4419600" cy="4876799"/>
          </a:xfrm>
          <a:solidFill>
            <a:schemeClr val="bg1"/>
          </a:solidFill>
        </p:spPr>
        <p:txBody>
          <a:bodyPr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200">
                <a:solidFill>
                  <a:srgbClr val="6C6463"/>
                </a:solidFill>
              </a:defRPr>
            </a:lvl1pPr>
          </a:lstStyle>
          <a:p>
            <a:r>
              <a:rPr lang="en-US" dirty="0"/>
              <a:t>ADD PHOTO HERE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152400" y="4844639"/>
            <a:ext cx="2133600" cy="186148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l">
              <a:defRPr sz="600" b="0" i="0">
                <a:solidFill>
                  <a:schemeClr val="bg1"/>
                </a:solidFill>
                <a:latin typeface="Gill Sans MT"/>
                <a:cs typeface="Gill Sans MT"/>
              </a:defRPr>
            </a:lvl1pPr>
          </a:lstStyle>
          <a:p>
            <a:fld id="{60FEB5C5-97E6-6B45-BBE4-F2449473BB96}" type="datetime1">
              <a:rPr lang="en-US" smtClean="0"/>
              <a:pPr/>
              <a:t>1/12/2023</a:t>
            </a:fld>
            <a:endParaRPr lang="en-US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58000" y="4844639"/>
            <a:ext cx="2133600" cy="186148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r">
              <a:defRPr sz="600" b="0" i="0">
                <a:solidFill>
                  <a:srgbClr val="6C6463"/>
                </a:solidFill>
                <a:latin typeface="Gill Sans MT"/>
                <a:cs typeface="Gill Sans MT"/>
              </a:defRPr>
            </a:lvl1pPr>
          </a:lstStyle>
          <a:p>
            <a:fld id="{42782948-4DBE-204D-AB9E-B65E067054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2" hasCustomPrompt="1"/>
          </p:nvPr>
        </p:nvSpPr>
        <p:spPr>
          <a:xfrm rot="16200000">
            <a:off x="3442713" y="1098609"/>
            <a:ext cx="2073910" cy="184666"/>
          </a:xfrm>
        </p:spPr>
        <p:txBody>
          <a:bodyPr>
            <a:spAutoFit/>
          </a:bodyPr>
          <a:lstStyle>
            <a:lvl1pPr marL="0" indent="0" algn="r">
              <a:buNone/>
              <a:defRPr sz="600" baseline="0">
                <a:solidFill>
                  <a:srgbClr val="FFFFFF"/>
                </a:solidFill>
              </a:defRPr>
            </a:lvl1pPr>
            <a:lvl2pPr marL="230187" indent="0">
              <a:buNone/>
              <a:defRPr sz="1800">
                <a:solidFill>
                  <a:schemeClr val="bg1"/>
                </a:solidFill>
              </a:defRPr>
            </a:lvl2pPr>
            <a:lvl3pPr marL="460375" indent="0">
              <a:buNone/>
              <a:defRPr sz="1600">
                <a:solidFill>
                  <a:schemeClr val="bg1"/>
                </a:solidFill>
              </a:defRPr>
            </a:lvl3pPr>
            <a:lvl4pPr marL="684212" indent="0">
              <a:buNone/>
              <a:defRPr sz="1400">
                <a:solidFill>
                  <a:schemeClr val="bg1"/>
                </a:solidFill>
              </a:defRPr>
            </a:lvl4pPr>
            <a:lvl5pPr marL="1025525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PHOTO CREDIT HERE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 hasCustomPrompt="1"/>
          </p:nvPr>
        </p:nvSpPr>
        <p:spPr>
          <a:xfrm>
            <a:off x="4877104" y="2188567"/>
            <a:ext cx="3885896" cy="837665"/>
          </a:xfrm>
        </p:spPr>
        <p:txBody>
          <a:bodyPr wrap="square" anchor="ctr" anchorCtr="0">
            <a:spAutoFit/>
          </a:bodyPr>
          <a:lstStyle>
            <a:lvl1pPr>
              <a:defRPr>
                <a:solidFill>
                  <a:srgbClr val="BA0C2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392527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ed/Gray 1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3"/>
          <p:cNvSpPr>
            <a:spLocks noGrp="1"/>
          </p:cNvSpPr>
          <p:nvPr>
            <p:ph type="dt" sz="half" idx="2"/>
          </p:nvPr>
        </p:nvSpPr>
        <p:spPr>
          <a:xfrm>
            <a:off x="152400" y="4844639"/>
            <a:ext cx="2133600" cy="186148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l">
              <a:defRPr sz="600" b="0" i="0">
                <a:solidFill>
                  <a:srgbClr val="6C6463"/>
                </a:solidFill>
                <a:latin typeface="Gill Sans MT"/>
                <a:cs typeface="Gill Sans MT"/>
              </a:defRPr>
            </a:lvl1pPr>
          </a:lstStyle>
          <a:p>
            <a:fld id="{414FB1AD-D69E-B741-965A-0BAE826C2FA6}" type="datetime1">
              <a:rPr lang="en-US" smtClean="0"/>
              <a:pPr/>
              <a:t>1/12/2023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844639"/>
            <a:ext cx="2895600" cy="186148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ctr">
              <a:defRPr sz="600" b="0" i="0">
                <a:solidFill>
                  <a:srgbClr val="6C6463"/>
                </a:solidFill>
                <a:latin typeface="Gill Sans MT"/>
                <a:cs typeface="Gill Sans MT"/>
              </a:defRPr>
            </a:lvl1pPr>
          </a:lstStyle>
          <a:p>
            <a:r>
              <a:rPr lang="en-US"/>
              <a:t>FOOTER GOES HERE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58000" y="4844639"/>
            <a:ext cx="2133600" cy="186148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r">
              <a:defRPr sz="600" b="0" i="0">
                <a:solidFill>
                  <a:srgbClr val="6C6463"/>
                </a:solidFill>
                <a:latin typeface="Gill Sans MT"/>
                <a:cs typeface="Gill Sans MT"/>
              </a:defRPr>
            </a:lvl1pPr>
          </a:lstStyle>
          <a:p>
            <a:fld id="{42782948-4DBE-204D-AB9E-B65E067054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itle Placeholder 1"/>
          <p:cNvSpPr>
            <a:spLocks noGrp="1"/>
          </p:cNvSpPr>
          <p:nvPr>
            <p:ph type="title"/>
          </p:nvPr>
        </p:nvSpPr>
        <p:spPr>
          <a:xfrm>
            <a:off x="686104" y="682922"/>
            <a:ext cx="7772400" cy="46166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sp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idx="1" hasCustomPrompt="1"/>
          </p:nvPr>
        </p:nvSpPr>
        <p:spPr>
          <a:xfrm>
            <a:off x="685800" y="1296987"/>
            <a:ext cx="7772400" cy="3200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30188" marR="0" indent="-230188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/>
              <a:buChar char="•"/>
              <a:tabLst/>
              <a:defRPr/>
            </a:lvl1pPr>
          </a:lstStyle>
          <a:p>
            <a:pPr marL="230188" marR="0" lvl="0" indent="-230188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6C6463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Click to edit Master text styles</a:t>
            </a:r>
          </a:p>
          <a:p>
            <a:pPr marL="684213" marR="0" lvl="1" indent="-230188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/>
              <a:buChar char="–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6C6463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2070586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ed/Gray 2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6104" y="1296987"/>
            <a:ext cx="3809696" cy="3200400"/>
          </a:xfrm>
        </p:spPr>
        <p:txBody>
          <a:bodyPr>
            <a:normAutofit/>
          </a:bodyPr>
          <a:lstStyle>
            <a:lvl1pPr>
              <a:defRPr sz="1600">
                <a:solidFill>
                  <a:srgbClr val="6C6463"/>
                </a:solidFill>
              </a:defRPr>
            </a:lvl1pPr>
            <a:lvl2pPr>
              <a:defRPr sz="1600">
                <a:solidFill>
                  <a:srgbClr val="6C6463"/>
                </a:solidFill>
              </a:defRPr>
            </a:lvl2pPr>
            <a:lvl3pPr>
              <a:defRPr sz="1600">
                <a:solidFill>
                  <a:srgbClr val="6C6463"/>
                </a:solidFill>
              </a:defRPr>
            </a:lvl3pPr>
            <a:lvl4pPr>
              <a:defRPr sz="1400">
                <a:solidFill>
                  <a:srgbClr val="6C6463"/>
                </a:solidFill>
              </a:defRPr>
            </a:lvl4pPr>
            <a:lvl5pPr>
              <a:defRPr sz="1600">
                <a:solidFill>
                  <a:srgbClr val="6C6463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96987"/>
            <a:ext cx="3810304" cy="3200400"/>
          </a:xfrm>
        </p:spPr>
        <p:txBody>
          <a:bodyPr>
            <a:normAutofit/>
          </a:bodyPr>
          <a:lstStyle>
            <a:lvl1pPr>
              <a:defRPr sz="1600">
                <a:solidFill>
                  <a:srgbClr val="6C6463"/>
                </a:solidFill>
              </a:defRPr>
            </a:lvl1pPr>
            <a:lvl2pPr>
              <a:defRPr sz="1600">
                <a:solidFill>
                  <a:srgbClr val="6C6463"/>
                </a:solidFill>
              </a:defRPr>
            </a:lvl2pPr>
            <a:lvl3pPr>
              <a:defRPr sz="1600">
                <a:solidFill>
                  <a:srgbClr val="6C6463"/>
                </a:solidFill>
              </a:defRPr>
            </a:lvl3pPr>
            <a:lvl4pPr>
              <a:defRPr sz="1400">
                <a:solidFill>
                  <a:srgbClr val="6C6463"/>
                </a:solidFill>
              </a:defRPr>
            </a:lvl4pPr>
            <a:lvl5pPr>
              <a:defRPr sz="1600">
                <a:solidFill>
                  <a:srgbClr val="6C6463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52400" y="4844639"/>
            <a:ext cx="2133600" cy="186148"/>
          </a:xfrm>
        </p:spPr>
        <p:txBody>
          <a:bodyPr/>
          <a:lstStyle>
            <a:lvl1pPr>
              <a:defRPr>
                <a:solidFill>
                  <a:srgbClr val="6C6463"/>
                </a:solidFill>
              </a:defRPr>
            </a:lvl1pPr>
          </a:lstStyle>
          <a:p>
            <a:fld id="{AB18E012-EC0C-1649-A039-CB178266D114}" type="datetime1">
              <a:rPr lang="en-US" smtClean="0"/>
              <a:t>1/12/2023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844639"/>
            <a:ext cx="2895600" cy="186148"/>
          </a:xfrm>
        </p:spPr>
        <p:txBody>
          <a:bodyPr/>
          <a:lstStyle>
            <a:lvl1pPr>
              <a:defRPr>
                <a:solidFill>
                  <a:srgbClr val="6C6463"/>
                </a:solidFill>
              </a:defRPr>
            </a:lvl1pPr>
          </a:lstStyle>
          <a:p>
            <a:r>
              <a:rPr lang="en-US"/>
              <a:t>FOOTER GOES HERE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858000" y="4844639"/>
            <a:ext cx="2133600" cy="186148"/>
          </a:xfrm>
        </p:spPr>
        <p:txBody>
          <a:bodyPr/>
          <a:lstStyle>
            <a:lvl1pPr>
              <a:defRPr>
                <a:solidFill>
                  <a:srgbClr val="6C6463"/>
                </a:solidFill>
              </a:defRPr>
            </a:lvl1pPr>
          </a:lstStyle>
          <a:p>
            <a:fld id="{42782948-4DBE-204D-AB9E-B65E067054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686104" y="679217"/>
            <a:ext cx="7772400" cy="465370"/>
          </a:xfrm>
        </p:spPr>
        <p:txBody>
          <a:bodyPr anchor="b" anchorCtr="0">
            <a:spAutoFit/>
          </a:bodyPr>
          <a:lstStyle>
            <a:lvl1pPr>
              <a:defRPr>
                <a:solidFill>
                  <a:srgbClr val="BA0C2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225650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ed/Gray 3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6104" y="1296987"/>
            <a:ext cx="2514296" cy="3200400"/>
          </a:xfrm>
        </p:spPr>
        <p:txBody>
          <a:bodyPr>
            <a:normAutofit/>
          </a:bodyPr>
          <a:lstStyle>
            <a:lvl1pPr>
              <a:defRPr sz="1600">
                <a:solidFill>
                  <a:srgbClr val="6C6463"/>
                </a:solidFill>
              </a:defRPr>
            </a:lvl1pPr>
            <a:lvl2pPr>
              <a:defRPr sz="1600">
                <a:solidFill>
                  <a:srgbClr val="6C6463"/>
                </a:solidFill>
              </a:defRPr>
            </a:lvl2pPr>
            <a:lvl3pPr>
              <a:defRPr sz="1600">
                <a:solidFill>
                  <a:srgbClr val="6C6463"/>
                </a:solidFill>
              </a:defRPr>
            </a:lvl3pPr>
            <a:lvl4pPr>
              <a:defRPr sz="1400">
                <a:solidFill>
                  <a:srgbClr val="6C6463"/>
                </a:solidFill>
              </a:defRPr>
            </a:lvl4pPr>
            <a:lvl5pPr>
              <a:defRPr sz="1600">
                <a:solidFill>
                  <a:srgbClr val="FFFFFF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43600" y="1296987"/>
            <a:ext cx="2514904" cy="3200400"/>
          </a:xfrm>
        </p:spPr>
        <p:txBody>
          <a:bodyPr>
            <a:normAutofit/>
          </a:bodyPr>
          <a:lstStyle>
            <a:lvl1pPr>
              <a:defRPr sz="1600">
                <a:solidFill>
                  <a:srgbClr val="6C6463"/>
                </a:solidFill>
              </a:defRPr>
            </a:lvl1pPr>
            <a:lvl2pPr>
              <a:defRPr sz="1600">
                <a:solidFill>
                  <a:srgbClr val="6C6463"/>
                </a:solidFill>
              </a:defRPr>
            </a:lvl2pPr>
            <a:lvl3pPr>
              <a:defRPr sz="1600">
                <a:solidFill>
                  <a:srgbClr val="6C6463"/>
                </a:solidFill>
              </a:defRPr>
            </a:lvl3pPr>
            <a:lvl4pPr>
              <a:defRPr sz="1400">
                <a:solidFill>
                  <a:srgbClr val="6C6463"/>
                </a:solidFill>
              </a:defRPr>
            </a:lvl4pPr>
            <a:lvl5pPr>
              <a:defRPr sz="1600">
                <a:solidFill>
                  <a:srgbClr val="FFFFFF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52400" y="4844639"/>
            <a:ext cx="2133600" cy="186148"/>
          </a:xfrm>
        </p:spPr>
        <p:txBody>
          <a:bodyPr/>
          <a:lstStyle>
            <a:lvl1pPr>
              <a:defRPr>
                <a:solidFill>
                  <a:srgbClr val="6C6463"/>
                </a:solidFill>
              </a:defRPr>
            </a:lvl1pPr>
          </a:lstStyle>
          <a:p>
            <a:fld id="{39C62A9A-2216-F44B-AFF9-136AA601C377}" type="datetime1">
              <a:rPr lang="en-US" smtClean="0"/>
              <a:t>1/12/2023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844639"/>
            <a:ext cx="2895600" cy="186148"/>
          </a:xfrm>
        </p:spPr>
        <p:txBody>
          <a:bodyPr/>
          <a:lstStyle>
            <a:lvl1pPr>
              <a:defRPr>
                <a:solidFill>
                  <a:srgbClr val="6C6463"/>
                </a:solidFill>
              </a:defRPr>
            </a:lvl1pPr>
          </a:lstStyle>
          <a:p>
            <a:r>
              <a:rPr lang="en-US"/>
              <a:t>FOOTER GOES HERE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858000" y="4844639"/>
            <a:ext cx="2133600" cy="186148"/>
          </a:xfrm>
        </p:spPr>
        <p:txBody>
          <a:bodyPr/>
          <a:lstStyle>
            <a:lvl1pPr>
              <a:defRPr>
                <a:solidFill>
                  <a:srgbClr val="6C6463"/>
                </a:solidFill>
              </a:defRPr>
            </a:lvl1pPr>
          </a:lstStyle>
          <a:p>
            <a:fld id="{42782948-4DBE-204D-AB9E-B65E067054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Content Placeholder 3"/>
          <p:cNvSpPr>
            <a:spLocks noGrp="1"/>
          </p:cNvSpPr>
          <p:nvPr>
            <p:ph sz="half" idx="13"/>
          </p:nvPr>
        </p:nvSpPr>
        <p:spPr>
          <a:xfrm>
            <a:off x="3314548" y="1296987"/>
            <a:ext cx="2514904" cy="3200400"/>
          </a:xfrm>
        </p:spPr>
        <p:txBody>
          <a:bodyPr>
            <a:normAutofit/>
          </a:bodyPr>
          <a:lstStyle>
            <a:lvl1pPr>
              <a:defRPr sz="1600">
                <a:solidFill>
                  <a:srgbClr val="6C6463"/>
                </a:solidFill>
              </a:defRPr>
            </a:lvl1pPr>
            <a:lvl2pPr>
              <a:defRPr sz="1600">
                <a:solidFill>
                  <a:srgbClr val="6C6463"/>
                </a:solidFill>
              </a:defRPr>
            </a:lvl2pPr>
            <a:lvl3pPr>
              <a:defRPr sz="1600">
                <a:solidFill>
                  <a:srgbClr val="6C6463"/>
                </a:solidFill>
              </a:defRPr>
            </a:lvl3pPr>
            <a:lvl4pPr>
              <a:defRPr sz="1400">
                <a:solidFill>
                  <a:srgbClr val="6C6463"/>
                </a:solidFill>
              </a:defRPr>
            </a:lvl4pPr>
            <a:lvl5pPr>
              <a:defRPr sz="1600">
                <a:solidFill>
                  <a:srgbClr val="FFFFFF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686104" y="679217"/>
            <a:ext cx="7772400" cy="465370"/>
          </a:xfrm>
        </p:spPr>
        <p:txBody>
          <a:bodyPr anchor="b" anchorCtr="0">
            <a:spAutoFit/>
          </a:bodyPr>
          <a:lstStyle>
            <a:lvl1pPr>
              <a:defRPr>
                <a:solidFill>
                  <a:srgbClr val="BA0C2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3480107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ed/Gray 1 Content + Bottom Ph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52400" y="2592387"/>
            <a:ext cx="8839200" cy="2440594"/>
          </a:xfrm>
          <a:solidFill>
            <a:srgbClr val="E7E7E5"/>
          </a:solidFill>
        </p:spPr>
        <p:txBody>
          <a:bodyPr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200">
                <a:solidFill>
                  <a:srgbClr val="6C6463"/>
                </a:solidFill>
              </a:defRPr>
            </a:lvl1pPr>
          </a:lstStyle>
          <a:p>
            <a:r>
              <a:rPr lang="en-US" dirty="0"/>
              <a:t>ADD PHOTO HERE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96987"/>
            <a:ext cx="7772400" cy="1143000"/>
          </a:xfrm>
        </p:spPr>
        <p:txBody>
          <a:bodyPr/>
          <a:lstStyle>
            <a:lvl1pPr>
              <a:defRPr>
                <a:solidFill>
                  <a:srgbClr val="6C6463"/>
                </a:solidFill>
              </a:defRPr>
            </a:lvl1pPr>
            <a:lvl2pPr>
              <a:defRPr>
                <a:solidFill>
                  <a:srgbClr val="6C6463"/>
                </a:solidFill>
              </a:defRPr>
            </a:lvl2pPr>
            <a:lvl3pPr>
              <a:defRPr>
                <a:solidFill>
                  <a:srgbClr val="6C6463"/>
                </a:solidFill>
              </a:defRPr>
            </a:lvl3pPr>
            <a:lvl4pPr>
              <a:defRPr>
                <a:solidFill>
                  <a:srgbClr val="6C6463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152400" y="4844639"/>
            <a:ext cx="2133600" cy="186148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l">
              <a:defRPr sz="600" b="0" i="0">
                <a:solidFill>
                  <a:srgbClr val="FFFFFF"/>
                </a:solidFill>
                <a:latin typeface="Gill Sans MT"/>
                <a:cs typeface="Gill Sans MT"/>
              </a:defRPr>
            </a:lvl1pPr>
          </a:lstStyle>
          <a:p>
            <a:fld id="{193355D5-F1DA-0F48-9E7E-0A3FEBF9FF84}" type="datetime1">
              <a:rPr lang="en-US" smtClean="0"/>
              <a:pPr/>
              <a:t>1/12/2023</a:t>
            </a:fld>
            <a:endParaRPr lang="en-US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844639"/>
            <a:ext cx="2895600" cy="186148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ctr">
              <a:defRPr sz="600" b="0" i="0">
                <a:solidFill>
                  <a:srgbClr val="FFFFFF"/>
                </a:solidFill>
                <a:latin typeface="Gill Sans MT"/>
                <a:cs typeface="Gill Sans MT"/>
              </a:defRPr>
            </a:lvl1pPr>
          </a:lstStyle>
          <a:p>
            <a:r>
              <a:rPr lang="en-US"/>
              <a:t>FOOTER GOES HERE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58000" y="4844639"/>
            <a:ext cx="2133600" cy="186148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r">
              <a:defRPr sz="600" b="0" i="0">
                <a:solidFill>
                  <a:srgbClr val="FFFFFF"/>
                </a:solidFill>
                <a:latin typeface="Gill Sans MT"/>
                <a:cs typeface="Gill Sans MT"/>
              </a:defRPr>
            </a:lvl1pPr>
          </a:lstStyle>
          <a:p>
            <a:fld id="{42782948-4DBE-204D-AB9E-B65E067054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2" hasCustomPrompt="1"/>
          </p:nvPr>
        </p:nvSpPr>
        <p:spPr>
          <a:xfrm rot="16200000">
            <a:off x="7862313" y="3537008"/>
            <a:ext cx="2073910" cy="184666"/>
          </a:xfrm>
        </p:spPr>
        <p:txBody>
          <a:bodyPr>
            <a:spAutoFit/>
          </a:bodyPr>
          <a:lstStyle>
            <a:lvl1pPr marL="0" indent="0" algn="r">
              <a:buNone/>
              <a:defRPr sz="600" baseline="0">
                <a:solidFill>
                  <a:srgbClr val="FFFFFF"/>
                </a:solidFill>
              </a:defRPr>
            </a:lvl1pPr>
            <a:lvl2pPr marL="230187" indent="0">
              <a:buNone/>
              <a:defRPr sz="1800">
                <a:solidFill>
                  <a:schemeClr val="bg1"/>
                </a:solidFill>
              </a:defRPr>
            </a:lvl2pPr>
            <a:lvl3pPr marL="460375" indent="0">
              <a:buNone/>
              <a:defRPr sz="1600">
                <a:solidFill>
                  <a:schemeClr val="bg1"/>
                </a:solidFill>
              </a:defRPr>
            </a:lvl3pPr>
            <a:lvl4pPr marL="684212" indent="0">
              <a:buNone/>
              <a:defRPr sz="1400">
                <a:solidFill>
                  <a:schemeClr val="bg1"/>
                </a:solidFill>
              </a:defRPr>
            </a:lvl4pPr>
            <a:lvl5pPr marL="1025525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PHOTO CREDIT HERE</a:t>
            </a:r>
          </a:p>
        </p:txBody>
      </p:sp>
      <p:sp>
        <p:nvSpPr>
          <p:cNvPr id="17" name="Title 1"/>
          <p:cNvSpPr>
            <a:spLocks noGrp="1"/>
          </p:cNvSpPr>
          <p:nvPr>
            <p:ph type="title" hasCustomPrompt="1"/>
          </p:nvPr>
        </p:nvSpPr>
        <p:spPr>
          <a:xfrm>
            <a:off x="686104" y="679217"/>
            <a:ext cx="7772400" cy="465370"/>
          </a:xfrm>
        </p:spPr>
        <p:txBody>
          <a:bodyPr anchor="b" anchorCtr="0">
            <a:spAutoFit/>
          </a:bodyPr>
          <a:lstStyle>
            <a:lvl1pPr>
              <a:defRPr>
                <a:solidFill>
                  <a:srgbClr val="BA0C2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508997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ed/Gray 1 Content + Right Ph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4572000" y="153988"/>
            <a:ext cx="4419600" cy="4876800"/>
          </a:xfrm>
          <a:solidFill>
            <a:srgbClr val="E7E7E5"/>
          </a:solidFill>
        </p:spPr>
        <p:txBody>
          <a:bodyPr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200">
                <a:solidFill>
                  <a:srgbClr val="6C6463"/>
                </a:solidFill>
              </a:defRPr>
            </a:lvl1pPr>
          </a:lstStyle>
          <a:p>
            <a:r>
              <a:rPr lang="en-US" dirty="0"/>
              <a:t>ADD PHOTO HERE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152400" y="4844639"/>
            <a:ext cx="2133600" cy="186148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l">
              <a:defRPr sz="600" b="0" i="0">
                <a:solidFill>
                  <a:srgbClr val="6C6463"/>
                </a:solidFill>
                <a:latin typeface="Gill Sans MT"/>
                <a:cs typeface="Gill Sans MT"/>
              </a:defRPr>
            </a:lvl1pPr>
          </a:lstStyle>
          <a:p>
            <a:fld id="{60FEB5C5-97E6-6B45-BBE4-F2449473BB96}" type="datetime1">
              <a:rPr lang="en-US" smtClean="0"/>
              <a:pPr/>
              <a:t>1/12/2023</a:t>
            </a:fld>
            <a:endParaRPr lang="en-US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58000" y="4844639"/>
            <a:ext cx="2133600" cy="186148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r">
              <a:defRPr sz="600" b="0" i="0">
                <a:solidFill>
                  <a:srgbClr val="FFFFFF"/>
                </a:solidFill>
                <a:latin typeface="Gill Sans MT"/>
                <a:cs typeface="Gill Sans MT"/>
              </a:defRPr>
            </a:lvl1pPr>
          </a:lstStyle>
          <a:p>
            <a:fld id="{42782948-4DBE-204D-AB9E-B65E067054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Content Placeholder 2"/>
          <p:cNvSpPr>
            <a:spLocks noGrp="1"/>
          </p:cNvSpPr>
          <p:nvPr>
            <p:ph idx="1"/>
          </p:nvPr>
        </p:nvSpPr>
        <p:spPr>
          <a:xfrm>
            <a:off x="685800" y="1677987"/>
            <a:ext cx="3657600" cy="2819400"/>
          </a:xfrm>
        </p:spPr>
        <p:txBody>
          <a:bodyPr>
            <a:normAutofit/>
          </a:bodyPr>
          <a:lstStyle>
            <a:lvl1pPr>
              <a:defRPr sz="1600">
                <a:solidFill>
                  <a:srgbClr val="6C6463"/>
                </a:solidFill>
              </a:defRPr>
            </a:lvl1pPr>
            <a:lvl2pPr>
              <a:defRPr sz="1600">
                <a:solidFill>
                  <a:srgbClr val="6C6463"/>
                </a:solidFill>
              </a:defRPr>
            </a:lvl2pPr>
            <a:lvl3pPr>
              <a:defRPr sz="1600">
                <a:solidFill>
                  <a:srgbClr val="6C6463"/>
                </a:solidFill>
              </a:defRPr>
            </a:lvl3pPr>
            <a:lvl4pPr>
              <a:defRPr sz="1400">
                <a:solidFill>
                  <a:srgbClr val="6C6463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2" hasCustomPrompt="1"/>
          </p:nvPr>
        </p:nvSpPr>
        <p:spPr>
          <a:xfrm rot="16200000">
            <a:off x="7862312" y="1098609"/>
            <a:ext cx="2073910" cy="184666"/>
          </a:xfrm>
        </p:spPr>
        <p:txBody>
          <a:bodyPr>
            <a:spAutoFit/>
          </a:bodyPr>
          <a:lstStyle>
            <a:lvl1pPr marL="0" indent="0" algn="r">
              <a:buNone/>
              <a:defRPr sz="600" baseline="0">
                <a:solidFill>
                  <a:srgbClr val="FFFFFF"/>
                </a:solidFill>
              </a:defRPr>
            </a:lvl1pPr>
            <a:lvl2pPr marL="230187" indent="0">
              <a:buNone/>
              <a:defRPr sz="1800">
                <a:solidFill>
                  <a:schemeClr val="bg1"/>
                </a:solidFill>
              </a:defRPr>
            </a:lvl2pPr>
            <a:lvl3pPr marL="460375" indent="0">
              <a:buNone/>
              <a:defRPr sz="1600">
                <a:solidFill>
                  <a:schemeClr val="bg1"/>
                </a:solidFill>
              </a:defRPr>
            </a:lvl3pPr>
            <a:lvl4pPr marL="684212" indent="0">
              <a:buNone/>
              <a:defRPr sz="1400">
                <a:solidFill>
                  <a:schemeClr val="bg1"/>
                </a:solidFill>
              </a:defRPr>
            </a:lvl4pPr>
            <a:lvl5pPr marL="1025525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PHOTO CREDIT HERE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685800" y="678715"/>
            <a:ext cx="3657600" cy="830997"/>
          </a:xfrm>
        </p:spPr>
        <p:txBody>
          <a:bodyPr wrap="square" anchor="b" anchorCtr="0">
            <a:spAutoFit/>
          </a:bodyPr>
          <a:lstStyle>
            <a:lvl1pPr>
              <a:defRPr>
                <a:solidFill>
                  <a:srgbClr val="BA0C2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827033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ed/Gray 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52400" y="153987"/>
            <a:ext cx="4419600" cy="4876799"/>
          </a:xfrm>
          <a:solidFill>
            <a:srgbClr val="E7E7E5"/>
          </a:solidFill>
        </p:spPr>
        <p:txBody>
          <a:bodyPr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200">
                <a:solidFill>
                  <a:srgbClr val="6C6463"/>
                </a:solidFill>
              </a:defRPr>
            </a:lvl1pPr>
          </a:lstStyle>
          <a:p>
            <a:r>
              <a:rPr lang="en-US" dirty="0"/>
              <a:t>ADD PHOTO HERE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152400" y="4844639"/>
            <a:ext cx="2133600" cy="186148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l">
              <a:defRPr sz="600" b="0" i="0">
                <a:solidFill>
                  <a:schemeClr val="bg1"/>
                </a:solidFill>
                <a:latin typeface="Gill Sans MT"/>
                <a:cs typeface="Gill Sans MT"/>
              </a:defRPr>
            </a:lvl1pPr>
          </a:lstStyle>
          <a:p>
            <a:fld id="{60FEB5C5-97E6-6B45-BBE4-F2449473BB96}" type="datetime1">
              <a:rPr lang="en-US" smtClean="0"/>
              <a:pPr/>
              <a:t>1/12/2023</a:t>
            </a:fld>
            <a:endParaRPr lang="en-US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58000" y="4844639"/>
            <a:ext cx="2133600" cy="186148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r">
              <a:defRPr sz="600" b="0" i="0">
                <a:solidFill>
                  <a:srgbClr val="6C6463"/>
                </a:solidFill>
                <a:latin typeface="Gill Sans MT"/>
                <a:cs typeface="Gill Sans MT"/>
              </a:defRPr>
            </a:lvl1pPr>
          </a:lstStyle>
          <a:p>
            <a:fld id="{42782948-4DBE-204D-AB9E-B65E067054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2" hasCustomPrompt="1"/>
          </p:nvPr>
        </p:nvSpPr>
        <p:spPr>
          <a:xfrm rot="16200000">
            <a:off x="3442713" y="1098609"/>
            <a:ext cx="2073910" cy="184666"/>
          </a:xfrm>
        </p:spPr>
        <p:txBody>
          <a:bodyPr>
            <a:spAutoFit/>
          </a:bodyPr>
          <a:lstStyle>
            <a:lvl1pPr marL="0" indent="0" algn="r">
              <a:buNone/>
              <a:defRPr sz="600" baseline="0">
                <a:solidFill>
                  <a:srgbClr val="FFFFFF"/>
                </a:solidFill>
              </a:defRPr>
            </a:lvl1pPr>
            <a:lvl2pPr marL="230187" indent="0">
              <a:buNone/>
              <a:defRPr sz="1800">
                <a:solidFill>
                  <a:schemeClr val="bg1"/>
                </a:solidFill>
              </a:defRPr>
            </a:lvl2pPr>
            <a:lvl3pPr marL="460375" indent="0">
              <a:buNone/>
              <a:defRPr sz="1600">
                <a:solidFill>
                  <a:schemeClr val="bg1"/>
                </a:solidFill>
              </a:defRPr>
            </a:lvl3pPr>
            <a:lvl4pPr marL="684212" indent="0">
              <a:buNone/>
              <a:defRPr sz="1400">
                <a:solidFill>
                  <a:schemeClr val="bg1"/>
                </a:solidFill>
              </a:defRPr>
            </a:lvl4pPr>
            <a:lvl5pPr marL="1025525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PHOTO CREDIT HERE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 hasCustomPrompt="1"/>
          </p:nvPr>
        </p:nvSpPr>
        <p:spPr>
          <a:xfrm>
            <a:off x="4877104" y="2188567"/>
            <a:ext cx="3885896" cy="837665"/>
          </a:xfrm>
        </p:spPr>
        <p:txBody>
          <a:bodyPr wrap="square" anchor="ctr" anchorCtr="0">
            <a:spAutoFit/>
          </a:bodyPr>
          <a:lstStyle>
            <a:lvl1pPr>
              <a:defRPr>
                <a:solidFill>
                  <a:srgbClr val="BA0C2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208314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Inf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637"/>
            <a:ext cx="9144000" cy="5143500"/>
          </a:xfrm>
          <a:prstGeom prst="rect">
            <a:avLst/>
          </a:prstGeom>
        </p:spPr>
      </p:pic>
      <p:sp>
        <p:nvSpPr>
          <p:cNvPr id="5" name="Text Placeholder 4"/>
          <p:cNvSpPr>
            <a:spLocks noGrp="1"/>
          </p:cNvSpPr>
          <p:nvPr>
            <p:ph type="body" sz="quarter" idx="12" hasCustomPrompt="1"/>
          </p:nvPr>
        </p:nvSpPr>
        <p:spPr>
          <a:xfrm rot="16200000">
            <a:off x="7862313" y="1098609"/>
            <a:ext cx="2073910" cy="184666"/>
          </a:xfrm>
        </p:spPr>
        <p:txBody>
          <a:bodyPr>
            <a:spAutoFit/>
          </a:bodyPr>
          <a:lstStyle>
            <a:lvl1pPr marL="0" indent="0" algn="r">
              <a:buNone/>
              <a:defRPr sz="600" baseline="0">
                <a:solidFill>
                  <a:srgbClr val="FFFFFF"/>
                </a:solidFill>
              </a:defRPr>
            </a:lvl1pPr>
            <a:lvl2pPr marL="230187" indent="0">
              <a:buNone/>
              <a:defRPr sz="1800">
                <a:solidFill>
                  <a:schemeClr val="bg1"/>
                </a:solidFill>
              </a:defRPr>
            </a:lvl2pPr>
            <a:lvl3pPr marL="460375" indent="0">
              <a:buNone/>
              <a:defRPr sz="1600">
                <a:solidFill>
                  <a:schemeClr val="bg1"/>
                </a:solidFill>
              </a:defRPr>
            </a:lvl3pPr>
            <a:lvl4pPr marL="684212" indent="0">
              <a:buNone/>
              <a:defRPr sz="1400">
                <a:solidFill>
                  <a:schemeClr val="bg1"/>
                </a:solidFill>
              </a:defRPr>
            </a:lvl4pPr>
            <a:lvl5pPr marL="1025525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PHOTO CREDIT HERE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2"/>
          </p:nvPr>
        </p:nvSpPr>
        <p:spPr>
          <a:xfrm>
            <a:off x="152400" y="4844639"/>
            <a:ext cx="2133600" cy="186148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l">
              <a:defRPr sz="600" b="0" i="0">
                <a:solidFill>
                  <a:srgbClr val="FFFFFF"/>
                </a:solidFill>
                <a:latin typeface="Gill Sans MT"/>
                <a:cs typeface="Gill Sans MT"/>
              </a:defRPr>
            </a:lvl1pPr>
          </a:lstStyle>
          <a:p>
            <a:fld id="{3F4168E2-91C5-9646-9F53-5B4E70AF759D}" type="datetime1">
              <a:rPr lang="en-US" smtClean="0"/>
              <a:pPr/>
              <a:t>1/12/2023</a:t>
            </a:fld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58000" y="4844639"/>
            <a:ext cx="2133600" cy="186148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r">
              <a:defRPr sz="600" b="0" i="0">
                <a:solidFill>
                  <a:srgbClr val="FFFFFF"/>
                </a:solidFill>
                <a:latin typeface="Gill Sans MT"/>
                <a:cs typeface="Gill Sans MT"/>
              </a:defRPr>
            </a:lvl1pPr>
          </a:lstStyle>
          <a:p>
            <a:fld id="{42782948-4DBE-204D-AB9E-B65E067054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85800" y="3135206"/>
            <a:ext cx="3429000" cy="1209781"/>
          </a:xfrm>
          <a:effectLst>
            <a:outerShdw blurRad="254000" dir="5400000" algn="tl" rotWithShape="0">
              <a:srgbClr val="000000">
                <a:alpha val="40000"/>
              </a:srgbClr>
            </a:outerShdw>
          </a:effectLst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746760" y="2973387"/>
            <a:ext cx="320040" cy="0"/>
          </a:xfrm>
          <a:prstGeom prst="line">
            <a:avLst/>
          </a:prstGeom>
          <a:ln w="19050">
            <a:solidFill>
              <a:srgbClr val="FFFFFF"/>
            </a:solidFill>
          </a:ln>
          <a:effectLst>
            <a:outerShdw blurRad="254000" dir="27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30" y="4164371"/>
            <a:ext cx="1890235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185255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 - Full Red">
    <p:bg>
      <p:bgPr>
        <a:solidFill>
          <a:srgbClr val="002F6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3"/>
          <p:cNvSpPr>
            <a:spLocks noGrp="1"/>
          </p:cNvSpPr>
          <p:nvPr>
            <p:ph type="dt" sz="half" idx="2"/>
          </p:nvPr>
        </p:nvSpPr>
        <p:spPr>
          <a:xfrm>
            <a:off x="152400" y="4844639"/>
            <a:ext cx="2133600" cy="186148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l">
              <a:defRPr sz="600" b="0" i="0">
                <a:solidFill>
                  <a:srgbClr val="FFFFFF"/>
                </a:solidFill>
                <a:latin typeface="Gill Sans MT"/>
                <a:cs typeface="Gill Sans MT"/>
              </a:defRPr>
            </a:lvl1pPr>
          </a:lstStyle>
          <a:p>
            <a:fld id="{EB2C8F94-9D67-854F-8417-3B884156945E}" type="datetime1">
              <a:rPr lang="en-US" smtClean="0"/>
              <a:pPr/>
              <a:t>1/12/2023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844639"/>
            <a:ext cx="2895600" cy="186148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ctr">
              <a:defRPr sz="600" b="0" i="0">
                <a:solidFill>
                  <a:srgbClr val="FFFFFF"/>
                </a:solidFill>
                <a:latin typeface="Gill Sans MT"/>
                <a:cs typeface="Gill Sans MT"/>
              </a:defRPr>
            </a:lvl1pPr>
          </a:lstStyle>
          <a:p>
            <a:r>
              <a:rPr lang="en-US"/>
              <a:t>FOOTER GOES HERE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58000" y="4844639"/>
            <a:ext cx="2133600" cy="186148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r">
              <a:defRPr sz="600" b="0" i="0">
                <a:solidFill>
                  <a:srgbClr val="FFFFFF"/>
                </a:solidFill>
                <a:latin typeface="Gill Sans MT"/>
                <a:cs typeface="Gill Sans MT"/>
              </a:defRPr>
            </a:lvl1pPr>
          </a:lstStyle>
          <a:p>
            <a:fld id="{42782948-4DBE-204D-AB9E-B65E067054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1601787"/>
            <a:ext cx="3886200" cy="1209781"/>
          </a:xfrm>
          <a:effectLst/>
        </p:spPr>
        <p:txBody>
          <a:bodyPr anchor="b" anchorCtr="0">
            <a:norm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85800" y="3135206"/>
            <a:ext cx="3429000" cy="1209781"/>
          </a:xfrm>
          <a:effectLst/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746760" y="2973387"/>
            <a:ext cx="320040" cy="0"/>
          </a:xfrm>
          <a:prstGeom prst="line">
            <a:avLst/>
          </a:prstGeom>
          <a:ln w="19050">
            <a:solidFill>
              <a:srgbClr val="FFFF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30" y="403636"/>
            <a:ext cx="1890235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663217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vider - Full Red">
    <p:bg>
      <p:bgPr>
        <a:solidFill>
          <a:srgbClr val="002F6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143000" y="534987"/>
            <a:ext cx="5486400" cy="461665"/>
          </a:xfrm>
        </p:spPr>
        <p:txBody>
          <a:bodyPr wrap="square" anchor="t" anchorCtr="0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152400" y="4844639"/>
            <a:ext cx="2133600" cy="186148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3349C05-927F-3348-96DF-9086CF2761D6}" type="datetime1">
              <a:rPr lang="en-US" smtClean="0"/>
              <a:t>1/12/2023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844639"/>
            <a:ext cx="2895600" cy="186148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FOOTER GOES HERE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858000" y="4844639"/>
            <a:ext cx="2133600" cy="186148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2782948-4DBE-204D-AB9E-B65E067054AE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746760" y="687387"/>
            <a:ext cx="320040" cy="0"/>
          </a:xfrm>
          <a:prstGeom prst="line">
            <a:avLst/>
          </a:prstGeom>
          <a:ln w="19050">
            <a:solidFill>
              <a:srgbClr val="FFFFFF"/>
            </a:solidFill>
          </a:ln>
          <a:effectLst>
            <a:outerShdw blurRad="254000" dir="27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30" y="4164371"/>
            <a:ext cx="1890235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14659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- Full Red">
    <p:bg>
      <p:bgPr>
        <a:solidFill>
          <a:srgbClr val="BA0C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3"/>
          <p:cNvSpPr>
            <a:spLocks noGrp="1"/>
          </p:cNvSpPr>
          <p:nvPr>
            <p:ph type="dt" sz="half" idx="2"/>
          </p:nvPr>
        </p:nvSpPr>
        <p:spPr>
          <a:xfrm>
            <a:off x="152400" y="4844639"/>
            <a:ext cx="2133600" cy="186148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l">
              <a:defRPr sz="600" b="0" i="0">
                <a:solidFill>
                  <a:srgbClr val="FFFFFF"/>
                </a:solidFill>
                <a:latin typeface="Gill Sans MT"/>
                <a:cs typeface="Gill Sans MT"/>
              </a:defRPr>
            </a:lvl1pPr>
          </a:lstStyle>
          <a:p>
            <a:fld id="{EB2C8F94-9D67-854F-8417-3B884156945E}" type="datetime1">
              <a:rPr lang="en-US" smtClean="0"/>
              <a:pPr/>
              <a:t>1/12/2023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844639"/>
            <a:ext cx="2895600" cy="186148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ctr">
              <a:defRPr sz="600" b="0" i="0">
                <a:solidFill>
                  <a:srgbClr val="FFFFFF"/>
                </a:solidFill>
                <a:latin typeface="Gill Sans MT"/>
                <a:cs typeface="Gill Sans MT"/>
              </a:defRPr>
            </a:lvl1pPr>
          </a:lstStyle>
          <a:p>
            <a:r>
              <a:rPr lang="en-US"/>
              <a:t>FOOTER GOES HERE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58000" y="4844639"/>
            <a:ext cx="2133600" cy="186148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r">
              <a:defRPr sz="600" b="0" i="0">
                <a:solidFill>
                  <a:srgbClr val="FFFFFF"/>
                </a:solidFill>
                <a:latin typeface="Gill Sans MT"/>
                <a:cs typeface="Gill Sans MT"/>
              </a:defRPr>
            </a:lvl1pPr>
          </a:lstStyle>
          <a:p>
            <a:fld id="{42782948-4DBE-204D-AB9E-B65E067054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1601787"/>
            <a:ext cx="3886200" cy="1209781"/>
          </a:xfrm>
          <a:effectLst/>
        </p:spPr>
        <p:txBody>
          <a:bodyPr anchor="b" anchorCtr="0">
            <a:norm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85800" y="3135206"/>
            <a:ext cx="3429000" cy="1209781"/>
          </a:xfrm>
          <a:effectLst/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746760" y="2973387"/>
            <a:ext cx="320040" cy="0"/>
          </a:xfrm>
          <a:prstGeom prst="line">
            <a:avLst/>
          </a:prstGeom>
          <a:ln w="19050">
            <a:solidFill>
              <a:srgbClr val="FFFF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30" y="410511"/>
            <a:ext cx="1890235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27712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d/Gray 1 Content">
    <p:bg>
      <p:bgPr>
        <a:solidFill>
          <a:srgbClr val="E7E7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3"/>
          <p:cNvSpPr>
            <a:spLocks noGrp="1"/>
          </p:cNvSpPr>
          <p:nvPr>
            <p:ph type="dt" sz="half" idx="2"/>
          </p:nvPr>
        </p:nvSpPr>
        <p:spPr>
          <a:xfrm>
            <a:off x="152400" y="4844639"/>
            <a:ext cx="2133600" cy="186148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l">
              <a:defRPr sz="600" b="0" i="0">
                <a:solidFill>
                  <a:srgbClr val="6C6463"/>
                </a:solidFill>
                <a:latin typeface="Gill Sans MT"/>
                <a:cs typeface="Gill Sans MT"/>
              </a:defRPr>
            </a:lvl1pPr>
          </a:lstStyle>
          <a:p>
            <a:fld id="{414FB1AD-D69E-B741-965A-0BAE826C2FA6}" type="datetime1">
              <a:rPr lang="en-US" smtClean="0"/>
              <a:pPr/>
              <a:t>1/12/2023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844639"/>
            <a:ext cx="2895600" cy="186148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ctr">
              <a:defRPr sz="600" b="0" i="0">
                <a:solidFill>
                  <a:srgbClr val="6C6463"/>
                </a:solidFill>
                <a:latin typeface="Gill Sans MT"/>
                <a:cs typeface="Gill Sans MT"/>
              </a:defRPr>
            </a:lvl1pPr>
          </a:lstStyle>
          <a:p>
            <a:r>
              <a:rPr lang="en-US"/>
              <a:t>FOOTER GOES HERE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58000" y="4844639"/>
            <a:ext cx="2133600" cy="186148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r">
              <a:defRPr sz="600" b="0" i="0">
                <a:solidFill>
                  <a:srgbClr val="6C6463"/>
                </a:solidFill>
                <a:latin typeface="Gill Sans MT"/>
                <a:cs typeface="Gill Sans MT"/>
              </a:defRPr>
            </a:lvl1pPr>
          </a:lstStyle>
          <a:p>
            <a:fld id="{42782948-4DBE-204D-AB9E-B65E067054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itle Placeholder 1"/>
          <p:cNvSpPr>
            <a:spLocks noGrp="1"/>
          </p:cNvSpPr>
          <p:nvPr>
            <p:ph type="title"/>
          </p:nvPr>
        </p:nvSpPr>
        <p:spPr>
          <a:xfrm>
            <a:off x="686104" y="682922"/>
            <a:ext cx="7772400" cy="46166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spAutoFit/>
          </a:bodyPr>
          <a:lstStyle>
            <a:lvl1pPr>
              <a:defRPr>
                <a:solidFill>
                  <a:srgbClr val="0067B9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2"/>
          <p:cNvSpPr>
            <a:spLocks noGrp="1"/>
          </p:cNvSpPr>
          <p:nvPr>
            <p:ph idx="1" hasCustomPrompt="1"/>
          </p:nvPr>
        </p:nvSpPr>
        <p:spPr>
          <a:xfrm>
            <a:off x="685800" y="1296987"/>
            <a:ext cx="7772400" cy="3200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30188" marR="0" indent="-230188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/>
              <a:buChar char="•"/>
              <a:tabLst/>
              <a:defRPr/>
            </a:lvl1pPr>
          </a:lstStyle>
          <a:p>
            <a:pPr marL="230188" marR="0" lvl="0" indent="-230188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6C6463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Click to edit Master text styles</a:t>
            </a:r>
          </a:p>
          <a:p>
            <a:pPr marL="684213" marR="0" lvl="1" indent="-230188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/>
              <a:buChar char="–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6C6463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5432500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d/Gray 2 Content">
    <p:bg>
      <p:bgPr>
        <a:solidFill>
          <a:srgbClr val="E7E7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6104" y="1296987"/>
            <a:ext cx="3809696" cy="3200400"/>
          </a:xfrm>
        </p:spPr>
        <p:txBody>
          <a:bodyPr>
            <a:normAutofit/>
          </a:bodyPr>
          <a:lstStyle>
            <a:lvl1pPr>
              <a:defRPr sz="1600">
                <a:solidFill>
                  <a:srgbClr val="6C6463"/>
                </a:solidFill>
              </a:defRPr>
            </a:lvl1pPr>
            <a:lvl2pPr>
              <a:defRPr sz="1600">
                <a:solidFill>
                  <a:srgbClr val="6C6463"/>
                </a:solidFill>
              </a:defRPr>
            </a:lvl2pPr>
            <a:lvl3pPr>
              <a:defRPr sz="1600">
                <a:solidFill>
                  <a:srgbClr val="6C6463"/>
                </a:solidFill>
              </a:defRPr>
            </a:lvl3pPr>
            <a:lvl4pPr>
              <a:defRPr sz="1400">
                <a:solidFill>
                  <a:srgbClr val="6C6463"/>
                </a:solidFill>
              </a:defRPr>
            </a:lvl4pPr>
            <a:lvl5pPr>
              <a:defRPr sz="1600">
                <a:solidFill>
                  <a:srgbClr val="6C6463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96987"/>
            <a:ext cx="3810304" cy="3200400"/>
          </a:xfrm>
        </p:spPr>
        <p:txBody>
          <a:bodyPr>
            <a:normAutofit/>
          </a:bodyPr>
          <a:lstStyle>
            <a:lvl1pPr>
              <a:defRPr sz="1600">
                <a:solidFill>
                  <a:srgbClr val="6C6463"/>
                </a:solidFill>
              </a:defRPr>
            </a:lvl1pPr>
            <a:lvl2pPr>
              <a:defRPr sz="1600">
                <a:solidFill>
                  <a:srgbClr val="6C6463"/>
                </a:solidFill>
              </a:defRPr>
            </a:lvl2pPr>
            <a:lvl3pPr>
              <a:defRPr sz="1600">
                <a:solidFill>
                  <a:srgbClr val="6C6463"/>
                </a:solidFill>
              </a:defRPr>
            </a:lvl3pPr>
            <a:lvl4pPr>
              <a:defRPr sz="1400">
                <a:solidFill>
                  <a:srgbClr val="6C6463"/>
                </a:solidFill>
              </a:defRPr>
            </a:lvl4pPr>
            <a:lvl5pPr>
              <a:defRPr sz="1600">
                <a:solidFill>
                  <a:srgbClr val="6C6463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52400" y="4844639"/>
            <a:ext cx="2133600" cy="186148"/>
          </a:xfrm>
        </p:spPr>
        <p:txBody>
          <a:bodyPr/>
          <a:lstStyle>
            <a:lvl1pPr>
              <a:defRPr>
                <a:solidFill>
                  <a:srgbClr val="6C6463"/>
                </a:solidFill>
              </a:defRPr>
            </a:lvl1pPr>
          </a:lstStyle>
          <a:p>
            <a:fld id="{AB18E012-EC0C-1649-A039-CB178266D114}" type="datetime1">
              <a:rPr lang="en-US" smtClean="0"/>
              <a:t>1/12/2023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844639"/>
            <a:ext cx="2895600" cy="186148"/>
          </a:xfrm>
        </p:spPr>
        <p:txBody>
          <a:bodyPr/>
          <a:lstStyle>
            <a:lvl1pPr>
              <a:defRPr>
                <a:solidFill>
                  <a:srgbClr val="6C6463"/>
                </a:solidFill>
              </a:defRPr>
            </a:lvl1pPr>
          </a:lstStyle>
          <a:p>
            <a:r>
              <a:rPr lang="en-US"/>
              <a:t>FOOTER GOES HERE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858000" y="4844639"/>
            <a:ext cx="2133600" cy="186148"/>
          </a:xfrm>
        </p:spPr>
        <p:txBody>
          <a:bodyPr/>
          <a:lstStyle>
            <a:lvl1pPr>
              <a:defRPr>
                <a:solidFill>
                  <a:srgbClr val="6C6463"/>
                </a:solidFill>
              </a:defRPr>
            </a:lvl1pPr>
          </a:lstStyle>
          <a:p>
            <a:fld id="{42782948-4DBE-204D-AB9E-B65E067054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686104" y="679217"/>
            <a:ext cx="7772400" cy="465370"/>
          </a:xfrm>
        </p:spPr>
        <p:txBody>
          <a:bodyPr anchor="b" anchorCtr="0">
            <a:spAutoFit/>
          </a:bodyPr>
          <a:lstStyle>
            <a:lvl1pPr>
              <a:defRPr>
                <a:solidFill>
                  <a:srgbClr val="0067B9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2140772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d/Gray 3 Content">
    <p:bg>
      <p:bgPr>
        <a:solidFill>
          <a:srgbClr val="E7E7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6104" y="1296987"/>
            <a:ext cx="2514296" cy="3200400"/>
          </a:xfrm>
        </p:spPr>
        <p:txBody>
          <a:bodyPr>
            <a:normAutofit/>
          </a:bodyPr>
          <a:lstStyle>
            <a:lvl1pPr>
              <a:defRPr sz="1600">
                <a:solidFill>
                  <a:srgbClr val="6C6463"/>
                </a:solidFill>
              </a:defRPr>
            </a:lvl1pPr>
            <a:lvl2pPr>
              <a:defRPr sz="1600">
                <a:solidFill>
                  <a:srgbClr val="6C6463"/>
                </a:solidFill>
              </a:defRPr>
            </a:lvl2pPr>
            <a:lvl3pPr>
              <a:defRPr sz="1600">
                <a:solidFill>
                  <a:srgbClr val="6C6463"/>
                </a:solidFill>
              </a:defRPr>
            </a:lvl3pPr>
            <a:lvl4pPr>
              <a:defRPr sz="1400">
                <a:solidFill>
                  <a:srgbClr val="6C6463"/>
                </a:solidFill>
              </a:defRPr>
            </a:lvl4pPr>
            <a:lvl5pPr>
              <a:defRPr sz="1600">
                <a:solidFill>
                  <a:srgbClr val="FFFFFF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43600" y="1296987"/>
            <a:ext cx="2514904" cy="3200400"/>
          </a:xfrm>
        </p:spPr>
        <p:txBody>
          <a:bodyPr>
            <a:normAutofit/>
          </a:bodyPr>
          <a:lstStyle>
            <a:lvl1pPr>
              <a:defRPr sz="1600">
                <a:solidFill>
                  <a:srgbClr val="6C6463"/>
                </a:solidFill>
              </a:defRPr>
            </a:lvl1pPr>
            <a:lvl2pPr>
              <a:defRPr sz="1600">
                <a:solidFill>
                  <a:srgbClr val="6C6463"/>
                </a:solidFill>
              </a:defRPr>
            </a:lvl2pPr>
            <a:lvl3pPr>
              <a:defRPr sz="1600">
                <a:solidFill>
                  <a:srgbClr val="6C6463"/>
                </a:solidFill>
              </a:defRPr>
            </a:lvl3pPr>
            <a:lvl4pPr>
              <a:defRPr sz="1400">
                <a:solidFill>
                  <a:srgbClr val="6C6463"/>
                </a:solidFill>
              </a:defRPr>
            </a:lvl4pPr>
            <a:lvl5pPr>
              <a:defRPr sz="1600">
                <a:solidFill>
                  <a:srgbClr val="FFFFFF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52400" y="4844639"/>
            <a:ext cx="2133600" cy="186148"/>
          </a:xfrm>
        </p:spPr>
        <p:txBody>
          <a:bodyPr/>
          <a:lstStyle>
            <a:lvl1pPr>
              <a:defRPr>
                <a:solidFill>
                  <a:srgbClr val="6C6463"/>
                </a:solidFill>
              </a:defRPr>
            </a:lvl1pPr>
          </a:lstStyle>
          <a:p>
            <a:fld id="{39C62A9A-2216-F44B-AFF9-136AA601C377}" type="datetime1">
              <a:rPr lang="en-US" smtClean="0"/>
              <a:t>1/12/2023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844639"/>
            <a:ext cx="2895600" cy="186148"/>
          </a:xfrm>
        </p:spPr>
        <p:txBody>
          <a:bodyPr/>
          <a:lstStyle>
            <a:lvl1pPr>
              <a:defRPr>
                <a:solidFill>
                  <a:srgbClr val="6C6463"/>
                </a:solidFill>
              </a:defRPr>
            </a:lvl1pPr>
          </a:lstStyle>
          <a:p>
            <a:r>
              <a:rPr lang="en-US"/>
              <a:t>FOOTER GOES HERE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858000" y="4844639"/>
            <a:ext cx="2133600" cy="186148"/>
          </a:xfrm>
        </p:spPr>
        <p:txBody>
          <a:bodyPr/>
          <a:lstStyle>
            <a:lvl1pPr>
              <a:defRPr>
                <a:solidFill>
                  <a:srgbClr val="6C6463"/>
                </a:solidFill>
              </a:defRPr>
            </a:lvl1pPr>
          </a:lstStyle>
          <a:p>
            <a:fld id="{42782948-4DBE-204D-AB9E-B65E067054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Content Placeholder 3"/>
          <p:cNvSpPr>
            <a:spLocks noGrp="1"/>
          </p:cNvSpPr>
          <p:nvPr>
            <p:ph sz="half" idx="13"/>
          </p:nvPr>
        </p:nvSpPr>
        <p:spPr>
          <a:xfrm>
            <a:off x="3314548" y="1296987"/>
            <a:ext cx="2514904" cy="3200400"/>
          </a:xfrm>
        </p:spPr>
        <p:txBody>
          <a:bodyPr>
            <a:normAutofit/>
          </a:bodyPr>
          <a:lstStyle>
            <a:lvl1pPr>
              <a:defRPr sz="1600">
                <a:solidFill>
                  <a:srgbClr val="6C6463"/>
                </a:solidFill>
              </a:defRPr>
            </a:lvl1pPr>
            <a:lvl2pPr>
              <a:defRPr sz="1600">
                <a:solidFill>
                  <a:srgbClr val="6C6463"/>
                </a:solidFill>
              </a:defRPr>
            </a:lvl2pPr>
            <a:lvl3pPr>
              <a:defRPr sz="1600">
                <a:solidFill>
                  <a:srgbClr val="6C6463"/>
                </a:solidFill>
              </a:defRPr>
            </a:lvl3pPr>
            <a:lvl4pPr>
              <a:defRPr sz="1400">
                <a:solidFill>
                  <a:srgbClr val="6C6463"/>
                </a:solidFill>
              </a:defRPr>
            </a:lvl4pPr>
            <a:lvl5pPr>
              <a:defRPr sz="1600">
                <a:solidFill>
                  <a:srgbClr val="FFFFFF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686104" y="679217"/>
            <a:ext cx="7772400" cy="465370"/>
          </a:xfrm>
        </p:spPr>
        <p:txBody>
          <a:bodyPr anchor="b" anchorCtr="0">
            <a:spAutoFit/>
          </a:bodyPr>
          <a:lstStyle>
            <a:lvl1pPr>
              <a:defRPr>
                <a:solidFill>
                  <a:srgbClr val="0067B9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6319233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d/Gray 1 Content + Bottom Photo">
    <p:bg>
      <p:bgPr>
        <a:solidFill>
          <a:srgbClr val="E7E7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52400" y="2592387"/>
            <a:ext cx="8839200" cy="2440594"/>
          </a:xfrm>
          <a:solidFill>
            <a:schemeClr val="bg1"/>
          </a:solidFill>
        </p:spPr>
        <p:txBody>
          <a:bodyPr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200">
                <a:solidFill>
                  <a:srgbClr val="6C6463"/>
                </a:solidFill>
              </a:defRPr>
            </a:lvl1pPr>
          </a:lstStyle>
          <a:p>
            <a:r>
              <a:rPr lang="en-US" dirty="0"/>
              <a:t>ADD PHOTO HERE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96987"/>
            <a:ext cx="7772400" cy="1143000"/>
          </a:xfrm>
        </p:spPr>
        <p:txBody>
          <a:bodyPr/>
          <a:lstStyle>
            <a:lvl1pPr>
              <a:defRPr>
                <a:solidFill>
                  <a:srgbClr val="6C6463"/>
                </a:solidFill>
              </a:defRPr>
            </a:lvl1pPr>
            <a:lvl2pPr>
              <a:defRPr>
                <a:solidFill>
                  <a:srgbClr val="6C6463"/>
                </a:solidFill>
              </a:defRPr>
            </a:lvl2pPr>
            <a:lvl3pPr>
              <a:defRPr>
                <a:solidFill>
                  <a:srgbClr val="6C6463"/>
                </a:solidFill>
              </a:defRPr>
            </a:lvl3pPr>
            <a:lvl4pPr>
              <a:defRPr>
                <a:solidFill>
                  <a:srgbClr val="6C6463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152400" y="4844639"/>
            <a:ext cx="2133600" cy="186148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l">
              <a:defRPr sz="600" b="0" i="0">
                <a:solidFill>
                  <a:srgbClr val="FFFFFF"/>
                </a:solidFill>
                <a:latin typeface="Gill Sans MT"/>
                <a:cs typeface="Gill Sans MT"/>
              </a:defRPr>
            </a:lvl1pPr>
          </a:lstStyle>
          <a:p>
            <a:fld id="{193355D5-F1DA-0F48-9E7E-0A3FEBF9FF84}" type="datetime1">
              <a:rPr lang="en-US" smtClean="0"/>
              <a:pPr/>
              <a:t>1/12/2023</a:t>
            </a:fld>
            <a:endParaRPr lang="en-US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844639"/>
            <a:ext cx="2895600" cy="186148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ctr">
              <a:defRPr sz="600" b="0" i="0">
                <a:solidFill>
                  <a:srgbClr val="FFFFFF"/>
                </a:solidFill>
                <a:latin typeface="Gill Sans MT"/>
                <a:cs typeface="Gill Sans MT"/>
              </a:defRPr>
            </a:lvl1pPr>
          </a:lstStyle>
          <a:p>
            <a:r>
              <a:rPr lang="en-US"/>
              <a:t>FOOTER GOES HERE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58000" y="4844639"/>
            <a:ext cx="2133600" cy="186148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r">
              <a:defRPr sz="600" b="0" i="0">
                <a:solidFill>
                  <a:srgbClr val="FFFFFF"/>
                </a:solidFill>
                <a:latin typeface="Gill Sans MT"/>
                <a:cs typeface="Gill Sans MT"/>
              </a:defRPr>
            </a:lvl1pPr>
          </a:lstStyle>
          <a:p>
            <a:fld id="{42782948-4DBE-204D-AB9E-B65E067054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2" hasCustomPrompt="1"/>
          </p:nvPr>
        </p:nvSpPr>
        <p:spPr>
          <a:xfrm rot="16200000">
            <a:off x="7862313" y="3537008"/>
            <a:ext cx="2073910" cy="184666"/>
          </a:xfrm>
        </p:spPr>
        <p:txBody>
          <a:bodyPr>
            <a:spAutoFit/>
          </a:bodyPr>
          <a:lstStyle>
            <a:lvl1pPr marL="0" indent="0" algn="r">
              <a:buNone/>
              <a:defRPr sz="600" baseline="0">
                <a:solidFill>
                  <a:srgbClr val="FFFFFF"/>
                </a:solidFill>
              </a:defRPr>
            </a:lvl1pPr>
            <a:lvl2pPr marL="230187" indent="0">
              <a:buNone/>
              <a:defRPr sz="1800">
                <a:solidFill>
                  <a:schemeClr val="bg1"/>
                </a:solidFill>
              </a:defRPr>
            </a:lvl2pPr>
            <a:lvl3pPr marL="460375" indent="0">
              <a:buNone/>
              <a:defRPr sz="1600">
                <a:solidFill>
                  <a:schemeClr val="bg1"/>
                </a:solidFill>
              </a:defRPr>
            </a:lvl3pPr>
            <a:lvl4pPr marL="684212" indent="0">
              <a:buNone/>
              <a:defRPr sz="1400">
                <a:solidFill>
                  <a:schemeClr val="bg1"/>
                </a:solidFill>
              </a:defRPr>
            </a:lvl4pPr>
            <a:lvl5pPr marL="1025525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PHOTO CREDIT HERE</a:t>
            </a:r>
          </a:p>
        </p:txBody>
      </p:sp>
      <p:sp>
        <p:nvSpPr>
          <p:cNvPr id="17" name="Title 1"/>
          <p:cNvSpPr>
            <a:spLocks noGrp="1"/>
          </p:cNvSpPr>
          <p:nvPr>
            <p:ph type="title" hasCustomPrompt="1"/>
          </p:nvPr>
        </p:nvSpPr>
        <p:spPr>
          <a:xfrm>
            <a:off x="686104" y="679217"/>
            <a:ext cx="7772400" cy="465370"/>
          </a:xfrm>
        </p:spPr>
        <p:txBody>
          <a:bodyPr anchor="b" anchorCtr="0">
            <a:spAutoFit/>
          </a:bodyPr>
          <a:lstStyle>
            <a:lvl1pPr>
              <a:defRPr>
                <a:solidFill>
                  <a:srgbClr val="0067B9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7235872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d/Gray 1 Content + Right Photo">
    <p:bg>
      <p:bgPr>
        <a:solidFill>
          <a:srgbClr val="E7E7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4572000" y="153988"/>
            <a:ext cx="4419600" cy="4876800"/>
          </a:xfrm>
          <a:solidFill>
            <a:srgbClr val="FFFFFF"/>
          </a:solidFill>
        </p:spPr>
        <p:txBody>
          <a:bodyPr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200">
                <a:solidFill>
                  <a:srgbClr val="6C6463"/>
                </a:solidFill>
              </a:defRPr>
            </a:lvl1pPr>
          </a:lstStyle>
          <a:p>
            <a:r>
              <a:rPr lang="en-US" dirty="0"/>
              <a:t>ADD PHOTO HERE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152400" y="4844639"/>
            <a:ext cx="2133600" cy="186148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l">
              <a:defRPr sz="600" b="0" i="0">
                <a:solidFill>
                  <a:srgbClr val="6C6463"/>
                </a:solidFill>
                <a:latin typeface="Gill Sans MT"/>
                <a:cs typeface="Gill Sans MT"/>
              </a:defRPr>
            </a:lvl1pPr>
          </a:lstStyle>
          <a:p>
            <a:fld id="{60FEB5C5-97E6-6B45-BBE4-F2449473BB96}" type="datetime1">
              <a:rPr lang="en-US" smtClean="0"/>
              <a:pPr/>
              <a:t>1/12/2023</a:t>
            </a:fld>
            <a:endParaRPr lang="en-US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58000" y="4844639"/>
            <a:ext cx="2133600" cy="186148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r">
              <a:defRPr sz="600" b="0" i="0">
                <a:solidFill>
                  <a:srgbClr val="FFFFFF"/>
                </a:solidFill>
                <a:latin typeface="Gill Sans MT"/>
                <a:cs typeface="Gill Sans MT"/>
              </a:defRPr>
            </a:lvl1pPr>
          </a:lstStyle>
          <a:p>
            <a:fld id="{42782948-4DBE-204D-AB9E-B65E067054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Content Placeholder 2"/>
          <p:cNvSpPr>
            <a:spLocks noGrp="1"/>
          </p:cNvSpPr>
          <p:nvPr>
            <p:ph idx="1"/>
          </p:nvPr>
        </p:nvSpPr>
        <p:spPr>
          <a:xfrm>
            <a:off x="685800" y="1677987"/>
            <a:ext cx="3657600" cy="2819400"/>
          </a:xfrm>
        </p:spPr>
        <p:txBody>
          <a:bodyPr>
            <a:normAutofit/>
          </a:bodyPr>
          <a:lstStyle>
            <a:lvl1pPr>
              <a:defRPr sz="1600">
                <a:solidFill>
                  <a:srgbClr val="6C6463"/>
                </a:solidFill>
              </a:defRPr>
            </a:lvl1pPr>
            <a:lvl2pPr>
              <a:defRPr sz="1600">
                <a:solidFill>
                  <a:srgbClr val="6C6463"/>
                </a:solidFill>
              </a:defRPr>
            </a:lvl2pPr>
            <a:lvl3pPr>
              <a:defRPr sz="1600">
                <a:solidFill>
                  <a:srgbClr val="6C6463"/>
                </a:solidFill>
              </a:defRPr>
            </a:lvl3pPr>
            <a:lvl4pPr>
              <a:defRPr sz="1400">
                <a:solidFill>
                  <a:srgbClr val="6C6463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2" hasCustomPrompt="1"/>
          </p:nvPr>
        </p:nvSpPr>
        <p:spPr>
          <a:xfrm rot="16200000">
            <a:off x="7862312" y="1098609"/>
            <a:ext cx="2073910" cy="184666"/>
          </a:xfrm>
        </p:spPr>
        <p:txBody>
          <a:bodyPr>
            <a:spAutoFit/>
          </a:bodyPr>
          <a:lstStyle>
            <a:lvl1pPr marL="0" indent="0" algn="r">
              <a:buNone/>
              <a:defRPr sz="600" baseline="0">
                <a:solidFill>
                  <a:srgbClr val="FFFFFF"/>
                </a:solidFill>
              </a:defRPr>
            </a:lvl1pPr>
            <a:lvl2pPr marL="230187" indent="0">
              <a:buNone/>
              <a:defRPr sz="1800">
                <a:solidFill>
                  <a:schemeClr val="bg1"/>
                </a:solidFill>
              </a:defRPr>
            </a:lvl2pPr>
            <a:lvl3pPr marL="460375" indent="0">
              <a:buNone/>
              <a:defRPr sz="1600">
                <a:solidFill>
                  <a:schemeClr val="bg1"/>
                </a:solidFill>
              </a:defRPr>
            </a:lvl3pPr>
            <a:lvl4pPr marL="684212" indent="0">
              <a:buNone/>
              <a:defRPr sz="1400">
                <a:solidFill>
                  <a:schemeClr val="bg1"/>
                </a:solidFill>
              </a:defRPr>
            </a:lvl4pPr>
            <a:lvl5pPr marL="1025525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PHOTO CREDIT HERE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685800" y="678715"/>
            <a:ext cx="3657600" cy="830997"/>
          </a:xfrm>
        </p:spPr>
        <p:txBody>
          <a:bodyPr wrap="square" anchor="b" anchorCtr="0">
            <a:spAutoFit/>
          </a:bodyPr>
          <a:lstStyle>
            <a:lvl1pPr>
              <a:defRPr>
                <a:solidFill>
                  <a:srgbClr val="0067B9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0533095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d/Gray Title Only">
    <p:bg>
      <p:bgPr>
        <a:solidFill>
          <a:srgbClr val="E7E7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52400" y="153987"/>
            <a:ext cx="4419600" cy="4876799"/>
          </a:xfrm>
          <a:solidFill>
            <a:schemeClr val="bg1"/>
          </a:solidFill>
        </p:spPr>
        <p:txBody>
          <a:bodyPr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200">
                <a:solidFill>
                  <a:srgbClr val="6C6463"/>
                </a:solidFill>
              </a:defRPr>
            </a:lvl1pPr>
          </a:lstStyle>
          <a:p>
            <a:r>
              <a:rPr lang="en-US" dirty="0"/>
              <a:t>ADD PHOTO HERE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152400" y="4844639"/>
            <a:ext cx="2133600" cy="186148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l">
              <a:defRPr sz="600" b="0" i="0">
                <a:solidFill>
                  <a:schemeClr val="bg1"/>
                </a:solidFill>
                <a:latin typeface="Gill Sans MT"/>
                <a:cs typeface="Gill Sans MT"/>
              </a:defRPr>
            </a:lvl1pPr>
          </a:lstStyle>
          <a:p>
            <a:fld id="{60FEB5C5-97E6-6B45-BBE4-F2449473BB96}" type="datetime1">
              <a:rPr lang="en-US" smtClean="0"/>
              <a:pPr/>
              <a:t>1/12/2023</a:t>
            </a:fld>
            <a:endParaRPr lang="en-US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58000" y="4844639"/>
            <a:ext cx="2133600" cy="186148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r">
              <a:defRPr sz="600" b="0" i="0">
                <a:solidFill>
                  <a:srgbClr val="6C6463"/>
                </a:solidFill>
                <a:latin typeface="Gill Sans MT"/>
                <a:cs typeface="Gill Sans MT"/>
              </a:defRPr>
            </a:lvl1pPr>
          </a:lstStyle>
          <a:p>
            <a:fld id="{42782948-4DBE-204D-AB9E-B65E067054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2" hasCustomPrompt="1"/>
          </p:nvPr>
        </p:nvSpPr>
        <p:spPr>
          <a:xfrm rot="16200000">
            <a:off x="3442713" y="1098609"/>
            <a:ext cx="2073910" cy="184666"/>
          </a:xfrm>
        </p:spPr>
        <p:txBody>
          <a:bodyPr>
            <a:spAutoFit/>
          </a:bodyPr>
          <a:lstStyle>
            <a:lvl1pPr marL="0" indent="0" algn="r">
              <a:buNone/>
              <a:defRPr sz="600" baseline="0">
                <a:solidFill>
                  <a:srgbClr val="FFFFFF"/>
                </a:solidFill>
              </a:defRPr>
            </a:lvl1pPr>
            <a:lvl2pPr marL="230187" indent="0">
              <a:buNone/>
              <a:defRPr sz="1800">
                <a:solidFill>
                  <a:schemeClr val="bg1"/>
                </a:solidFill>
              </a:defRPr>
            </a:lvl2pPr>
            <a:lvl3pPr marL="460375" indent="0">
              <a:buNone/>
              <a:defRPr sz="1600">
                <a:solidFill>
                  <a:schemeClr val="bg1"/>
                </a:solidFill>
              </a:defRPr>
            </a:lvl3pPr>
            <a:lvl4pPr marL="684212" indent="0">
              <a:buNone/>
              <a:defRPr sz="1400">
                <a:solidFill>
                  <a:schemeClr val="bg1"/>
                </a:solidFill>
              </a:defRPr>
            </a:lvl4pPr>
            <a:lvl5pPr marL="1025525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PHOTO CREDIT HERE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 hasCustomPrompt="1"/>
          </p:nvPr>
        </p:nvSpPr>
        <p:spPr>
          <a:xfrm>
            <a:off x="4877104" y="2188567"/>
            <a:ext cx="3885896" cy="837665"/>
          </a:xfrm>
        </p:spPr>
        <p:txBody>
          <a:bodyPr wrap="square" anchor="ctr" anchorCtr="0">
            <a:spAutoFit/>
          </a:bodyPr>
          <a:lstStyle>
            <a:lvl1pPr>
              <a:defRPr>
                <a:solidFill>
                  <a:srgbClr val="0067B9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342274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d/Gray 1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3"/>
          <p:cNvSpPr>
            <a:spLocks noGrp="1"/>
          </p:cNvSpPr>
          <p:nvPr>
            <p:ph type="dt" sz="half" idx="2"/>
          </p:nvPr>
        </p:nvSpPr>
        <p:spPr>
          <a:xfrm>
            <a:off x="152400" y="4844639"/>
            <a:ext cx="2133600" cy="186148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l">
              <a:defRPr sz="600" b="0" i="0">
                <a:solidFill>
                  <a:srgbClr val="6C6463"/>
                </a:solidFill>
                <a:latin typeface="Gill Sans MT"/>
                <a:cs typeface="Gill Sans MT"/>
              </a:defRPr>
            </a:lvl1pPr>
          </a:lstStyle>
          <a:p>
            <a:fld id="{414FB1AD-D69E-B741-965A-0BAE826C2FA6}" type="datetime1">
              <a:rPr lang="en-US" smtClean="0"/>
              <a:pPr/>
              <a:t>1/12/2023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844639"/>
            <a:ext cx="2895600" cy="186148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ctr">
              <a:defRPr sz="600" b="0" i="0">
                <a:solidFill>
                  <a:srgbClr val="6C6463"/>
                </a:solidFill>
                <a:latin typeface="Gill Sans MT"/>
                <a:cs typeface="Gill Sans MT"/>
              </a:defRPr>
            </a:lvl1pPr>
          </a:lstStyle>
          <a:p>
            <a:r>
              <a:rPr lang="en-US"/>
              <a:t>FOOTER GOES HERE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58000" y="4844639"/>
            <a:ext cx="2133600" cy="186148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r">
              <a:defRPr sz="600" b="0" i="0">
                <a:solidFill>
                  <a:srgbClr val="6C6463"/>
                </a:solidFill>
                <a:latin typeface="Gill Sans MT"/>
                <a:cs typeface="Gill Sans MT"/>
              </a:defRPr>
            </a:lvl1pPr>
          </a:lstStyle>
          <a:p>
            <a:fld id="{42782948-4DBE-204D-AB9E-B65E067054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itle Placeholder 1"/>
          <p:cNvSpPr>
            <a:spLocks noGrp="1"/>
          </p:cNvSpPr>
          <p:nvPr>
            <p:ph type="title"/>
          </p:nvPr>
        </p:nvSpPr>
        <p:spPr>
          <a:xfrm>
            <a:off x="686104" y="682922"/>
            <a:ext cx="7772400" cy="46166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spAutoFit/>
          </a:bodyPr>
          <a:lstStyle>
            <a:lvl1pPr>
              <a:defRPr>
                <a:solidFill>
                  <a:srgbClr val="0067B9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idx="1" hasCustomPrompt="1"/>
          </p:nvPr>
        </p:nvSpPr>
        <p:spPr>
          <a:xfrm>
            <a:off x="685800" y="1296987"/>
            <a:ext cx="7772400" cy="3200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30188" marR="0" indent="-230188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/>
              <a:buChar char="•"/>
              <a:tabLst/>
              <a:defRPr/>
            </a:lvl1pPr>
          </a:lstStyle>
          <a:p>
            <a:pPr marL="230188" marR="0" lvl="0" indent="-230188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6C6463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Click to edit Master text styles</a:t>
            </a:r>
          </a:p>
          <a:p>
            <a:pPr marL="684213" marR="0" lvl="1" indent="-230188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/>
              <a:buChar char="–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6C6463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0629744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d/Gray 2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6104" y="1296987"/>
            <a:ext cx="3809696" cy="3200400"/>
          </a:xfrm>
        </p:spPr>
        <p:txBody>
          <a:bodyPr>
            <a:normAutofit/>
          </a:bodyPr>
          <a:lstStyle>
            <a:lvl1pPr>
              <a:defRPr sz="1600">
                <a:solidFill>
                  <a:srgbClr val="6C6463"/>
                </a:solidFill>
              </a:defRPr>
            </a:lvl1pPr>
            <a:lvl2pPr>
              <a:defRPr sz="1600">
                <a:solidFill>
                  <a:srgbClr val="6C6463"/>
                </a:solidFill>
              </a:defRPr>
            </a:lvl2pPr>
            <a:lvl3pPr>
              <a:defRPr sz="1600">
                <a:solidFill>
                  <a:srgbClr val="6C6463"/>
                </a:solidFill>
              </a:defRPr>
            </a:lvl3pPr>
            <a:lvl4pPr>
              <a:defRPr sz="1400">
                <a:solidFill>
                  <a:srgbClr val="6C6463"/>
                </a:solidFill>
              </a:defRPr>
            </a:lvl4pPr>
            <a:lvl5pPr>
              <a:defRPr sz="1600">
                <a:solidFill>
                  <a:srgbClr val="6C6463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96987"/>
            <a:ext cx="3810304" cy="3200400"/>
          </a:xfrm>
        </p:spPr>
        <p:txBody>
          <a:bodyPr>
            <a:normAutofit/>
          </a:bodyPr>
          <a:lstStyle>
            <a:lvl1pPr>
              <a:defRPr sz="1600">
                <a:solidFill>
                  <a:srgbClr val="6C6463"/>
                </a:solidFill>
              </a:defRPr>
            </a:lvl1pPr>
            <a:lvl2pPr>
              <a:defRPr sz="1600">
                <a:solidFill>
                  <a:srgbClr val="6C6463"/>
                </a:solidFill>
              </a:defRPr>
            </a:lvl2pPr>
            <a:lvl3pPr>
              <a:defRPr sz="1600">
                <a:solidFill>
                  <a:srgbClr val="6C6463"/>
                </a:solidFill>
              </a:defRPr>
            </a:lvl3pPr>
            <a:lvl4pPr>
              <a:defRPr sz="1400">
                <a:solidFill>
                  <a:srgbClr val="6C6463"/>
                </a:solidFill>
              </a:defRPr>
            </a:lvl4pPr>
            <a:lvl5pPr>
              <a:defRPr sz="1600">
                <a:solidFill>
                  <a:srgbClr val="6C6463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52400" y="4844639"/>
            <a:ext cx="2133600" cy="186148"/>
          </a:xfrm>
        </p:spPr>
        <p:txBody>
          <a:bodyPr/>
          <a:lstStyle>
            <a:lvl1pPr>
              <a:defRPr>
                <a:solidFill>
                  <a:srgbClr val="6C6463"/>
                </a:solidFill>
              </a:defRPr>
            </a:lvl1pPr>
          </a:lstStyle>
          <a:p>
            <a:fld id="{AB18E012-EC0C-1649-A039-CB178266D114}" type="datetime1">
              <a:rPr lang="en-US" smtClean="0"/>
              <a:t>1/12/2023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844639"/>
            <a:ext cx="2895600" cy="186148"/>
          </a:xfrm>
        </p:spPr>
        <p:txBody>
          <a:bodyPr/>
          <a:lstStyle>
            <a:lvl1pPr>
              <a:defRPr>
                <a:solidFill>
                  <a:srgbClr val="6C6463"/>
                </a:solidFill>
              </a:defRPr>
            </a:lvl1pPr>
          </a:lstStyle>
          <a:p>
            <a:r>
              <a:rPr lang="en-US"/>
              <a:t>FOOTER GOES HERE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858000" y="4844639"/>
            <a:ext cx="2133600" cy="186148"/>
          </a:xfrm>
        </p:spPr>
        <p:txBody>
          <a:bodyPr/>
          <a:lstStyle>
            <a:lvl1pPr>
              <a:defRPr>
                <a:solidFill>
                  <a:srgbClr val="6C6463"/>
                </a:solidFill>
              </a:defRPr>
            </a:lvl1pPr>
          </a:lstStyle>
          <a:p>
            <a:fld id="{42782948-4DBE-204D-AB9E-B65E067054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686104" y="679217"/>
            <a:ext cx="7772400" cy="465370"/>
          </a:xfrm>
        </p:spPr>
        <p:txBody>
          <a:bodyPr anchor="b" anchorCtr="0">
            <a:spAutoFit/>
          </a:bodyPr>
          <a:lstStyle>
            <a:lvl1pPr>
              <a:defRPr>
                <a:solidFill>
                  <a:srgbClr val="0067B9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9484543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d/Gray 3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6104" y="1296987"/>
            <a:ext cx="2514296" cy="3200400"/>
          </a:xfrm>
        </p:spPr>
        <p:txBody>
          <a:bodyPr>
            <a:normAutofit/>
          </a:bodyPr>
          <a:lstStyle>
            <a:lvl1pPr>
              <a:defRPr sz="1600">
                <a:solidFill>
                  <a:srgbClr val="6C6463"/>
                </a:solidFill>
              </a:defRPr>
            </a:lvl1pPr>
            <a:lvl2pPr>
              <a:defRPr sz="1600">
                <a:solidFill>
                  <a:srgbClr val="6C6463"/>
                </a:solidFill>
              </a:defRPr>
            </a:lvl2pPr>
            <a:lvl3pPr>
              <a:defRPr sz="1600">
                <a:solidFill>
                  <a:srgbClr val="6C6463"/>
                </a:solidFill>
              </a:defRPr>
            </a:lvl3pPr>
            <a:lvl4pPr>
              <a:defRPr sz="1400">
                <a:solidFill>
                  <a:srgbClr val="6C6463"/>
                </a:solidFill>
              </a:defRPr>
            </a:lvl4pPr>
            <a:lvl5pPr>
              <a:defRPr sz="1600">
                <a:solidFill>
                  <a:srgbClr val="FFFFFF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43600" y="1296987"/>
            <a:ext cx="2514904" cy="3200400"/>
          </a:xfrm>
        </p:spPr>
        <p:txBody>
          <a:bodyPr>
            <a:normAutofit/>
          </a:bodyPr>
          <a:lstStyle>
            <a:lvl1pPr>
              <a:defRPr sz="1600">
                <a:solidFill>
                  <a:srgbClr val="6C6463"/>
                </a:solidFill>
              </a:defRPr>
            </a:lvl1pPr>
            <a:lvl2pPr>
              <a:defRPr sz="1600">
                <a:solidFill>
                  <a:srgbClr val="6C6463"/>
                </a:solidFill>
              </a:defRPr>
            </a:lvl2pPr>
            <a:lvl3pPr>
              <a:defRPr sz="1600">
                <a:solidFill>
                  <a:srgbClr val="6C6463"/>
                </a:solidFill>
              </a:defRPr>
            </a:lvl3pPr>
            <a:lvl4pPr>
              <a:defRPr sz="1400">
                <a:solidFill>
                  <a:srgbClr val="6C6463"/>
                </a:solidFill>
              </a:defRPr>
            </a:lvl4pPr>
            <a:lvl5pPr>
              <a:defRPr sz="1600">
                <a:solidFill>
                  <a:srgbClr val="FFFFFF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52400" y="4844639"/>
            <a:ext cx="2133600" cy="186148"/>
          </a:xfrm>
        </p:spPr>
        <p:txBody>
          <a:bodyPr/>
          <a:lstStyle>
            <a:lvl1pPr>
              <a:defRPr>
                <a:solidFill>
                  <a:srgbClr val="6C6463"/>
                </a:solidFill>
              </a:defRPr>
            </a:lvl1pPr>
          </a:lstStyle>
          <a:p>
            <a:fld id="{39C62A9A-2216-F44B-AFF9-136AA601C377}" type="datetime1">
              <a:rPr lang="en-US" smtClean="0"/>
              <a:t>1/12/2023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844639"/>
            <a:ext cx="2895600" cy="186148"/>
          </a:xfrm>
        </p:spPr>
        <p:txBody>
          <a:bodyPr/>
          <a:lstStyle>
            <a:lvl1pPr>
              <a:defRPr>
                <a:solidFill>
                  <a:srgbClr val="6C6463"/>
                </a:solidFill>
              </a:defRPr>
            </a:lvl1pPr>
          </a:lstStyle>
          <a:p>
            <a:r>
              <a:rPr lang="en-US"/>
              <a:t>FOOTER GOES HERE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858000" y="4844639"/>
            <a:ext cx="2133600" cy="186148"/>
          </a:xfrm>
        </p:spPr>
        <p:txBody>
          <a:bodyPr/>
          <a:lstStyle>
            <a:lvl1pPr>
              <a:defRPr>
                <a:solidFill>
                  <a:srgbClr val="6C6463"/>
                </a:solidFill>
              </a:defRPr>
            </a:lvl1pPr>
          </a:lstStyle>
          <a:p>
            <a:fld id="{42782948-4DBE-204D-AB9E-B65E067054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Content Placeholder 3"/>
          <p:cNvSpPr>
            <a:spLocks noGrp="1"/>
          </p:cNvSpPr>
          <p:nvPr>
            <p:ph sz="half" idx="13"/>
          </p:nvPr>
        </p:nvSpPr>
        <p:spPr>
          <a:xfrm>
            <a:off x="3314548" y="1296987"/>
            <a:ext cx="2514904" cy="3200400"/>
          </a:xfrm>
        </p:spPr>
        <p:txBody>
          <a:bodyPr>
            <a:normAutofit/>
          </a:bodyPr>
          <a:lstStyle>
            <a:lvl1pPr>
              <a:defRPr sz="1600">
                <a:solidFill>
                  <a:srgbClr val="6C6463"/>
                </a:solidFill>
              </a:defRPr>
            </a:lvl1pPr>
            <a:lvl2pPr>
              <a:defRPr sz="1600">
                <a:solidFill>
                  <a:srgbClr val="6C6463"/>
                </a:solidFill>
              </a:defRPr>
            </a:lvl2pPr>
            <a:lvl3pPr>
              <a:defRPr sz="1600">
                <a:solidFill>
                  <a:srgbClr val="6C6463"/>
                </a:solidFill>
              </a:defRPr>
            </a:lvl3pPr>
            <a:lvl4pPr>
              <a:defRPr sz="1400">
                <a:solidFill>
                  <a:srgbClr val="6C6463"/>
                </a:solidFill>
              </a:defRPr>
            </a:lvl4pPr>
            <a:lvl5pPr>
              <a:defRPr sz="1600">
                <a:solidFill>
                  <a:srgbClr val="FFFFFF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686104" y="679217"/>
            <a:ext cx="7772400" cy="465370"/>
          </a:xfrm>
        </p:spPr>
        <p:txBody>
          <a:bodyPr anchor="b" anchorCtr="0">
            <a:spAutoFit/>
          </a:bodyPr>
          <a:lstStyle>
            <a:lvl1pPr>
              <a:defRPr>
                <a:solidFill>
                  <a:srgbClr val="0067B9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5607639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d/Gray 1 Content + Bottom Ph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52400" y="2592387"/>
            <a:ext cx="8839200" cy="2440594"/>
          </a:xfrm>
          <a:solidFill>
            <a:srgbClr val="E7E7E5"/>
          </a:solidFill>
        </p:spPr>
        <p:txBody>
          <a:bodyPr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200">
                <a:solidFill>
                  <a:srgbClr val="6C6463"/>
                </a:solidFill>
              </a:defRPr>
            </a:lvl1pPr>
          </a:lstStyle>
          <a:p>
            <a:r>
              <a:rPr lang="en-US" dirty="0"/>
              <a:t>ADD PHOTO HERE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96987"/>
            <a:ext cx="7772400" cy="1143000"/>
          </a:xfrm>
        </p:spPr>
        <p:txBody>
          <a:bodyPr/>
          <a:lstStyle>
            <a:lvl1pPr>
              <a:defRPr>
                <a:solidFill>
                  <a:srgbClr val="6C6463"/>
                </a:solidFill>
              </a:defRPr>
            </a:lvl1pPr>
            <a:lvl2pPr>
              <a:defRPr>
                <a:solidFill>
                  <a:srgbClr val="6C6463"/>
                </a:solidFill>
              </a:defRPr>
            </a:lvl2pPr>
            <a:lvl3pPr>
              <a:defRPr>
                <a:solidFill>
                  <a:srgbClr val="6C6463"/>
                </a:solidFill>
              </a:defRPr>
            </a:lvl3pPr>
            <a:lvl4pPr>
              <a:defRPr>
                <a:solidFill>
                  <a:srgbClr val="6C6463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152400" y="4844639"/>
            <a:ext cx="2133600" cy="186148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l">
              <a:defRPr sz="600" b="0" i="0">
                <a:solidFill>
                  <a:srgbClr val="FFFFFF"/>
                </a:solidFill>
                <a:latin typeface="Gill Sans MT"/>
                <a:cs typeface="Gill Sans MT"/>
              </a:defRPr>
            </a:lvl1pPr>
          </a:lstStyle>
          <a:p>
            <a:fld id="{193355D5-F1DA-0F48-9E7E-0A3FEBF9FF84}" type="datetime1">
              <a:rPr lang="en-US" smtClean="0"/>
              <a:pPr/>
              <a:t>1/12/2023</a:t>
            </a:fld>
            <a:endParaRPr lang="en-US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844639"/>
            <a:ext cx="2895600" cy="186148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ctr">
              <a:defRPr sz="600" b="0" i="0">
                <a:solidFill>
                  <a:srgbClr val="FFFFFF"/>
                </a:solidFill>
                <a:latin typeface="Gill Sans MT"/>
                <a:cs typeface="Gill Sans MT"/>
              </a:defRPr>
            </a:lvl1pPr>
          </a:lstStyle>
          <a:p>
            <a:r>
              <a:rPr lang="en-US"/>
              <a:t>FOOTER GOES HERE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58000" y="4844639"/>
            <a:ext cx="2133600" cy="186148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r">
              <a:defRPr sz="600" b="0" i="0">
                <a:solidFill>
                  <a:srgbClr val="FFFFFF"/>
                </a:solidFill>
                <a:latin typeface="Gill Sans MT"/>
                <a:cs typeface="Gill Sans MT"/>
              </a:defRPr>
            </a:lvl1pPr>
          </a:lstStyle>
          <a:p>
            <a:fld id="{42782948-4DBE-204D-AB9E-B65E067054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2" hasCustomPrompt="1"/>
          </p:nvPr>
        </p:nvSpPr>
        <p:spPr>
          <a:xfrm rot="16200000">
            <a:off x="7862313" y="3537008"/>
            <a:ext cx="2073910" cy="184666"/>
          </a:xfrm>
        </p:spPr>
        <p:txBody>
          <a:bodyPr>
            <a:spAutoFit/>
          </a:bodyPr>
          <a:lstStyle>
            <a:lvl1pPr marL="0" indent="0" algn="r">
              <a:buNone/>
              <a:defRPr sz="600" baseline="0">
                <a:solidFill>
                  <a:srgbClr val="FFFFFF"/>
                </a:solidFill>
              </a:defRPr>
            </a:lvl1pPr>
            <a:lvl2pPr marL="230187" indent="0">
              <a:buNone/>
              <a:defRPr sz="1800">
                <a:solidFill>
                  <a:schemeClr val="bg1"/>
                </a:solidFill>
              </a:defRPr>
            </a:lvl2pPr>
            <a:lvl3pPr marL="460375" indent="0">
              <a:buNone/>
              <a:defRPr sz="1600">
                <a:solidFill>
                  <a:schemeClr val="bg1"/>
                </a:solidFill>
              </a:defRPr>
            </a:lvl3pPr>
            <a:lvl4pPr marL="684212" indent="0">
              <a:buNone/>
              <a:defRPr sz="1400">
                <a:solidFill>
                  <a:schemeClr val="bg1"/>
                </a:solidFill>
              </a:defRPr>
            </a:lvl4pPr>
            <a:lvl5pPr marL="1025525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PHOTO CREDIT HERE</a:t>
            </a:r>
          </a:p>
        </p:txBody>
      </p:sp>
      <p:sp>
        <p:nvSpPr>
          <p:cNvPr id="17" name="Title 1"/>
          <p:cNvSpPr>
            <a:spLocks noGrp="1"/>
          </p:cNvSpPr>
          <p:nvPr>
            <p:ph type="title" hasCustomPrompt="1"/>
          </p:nvPr>
        </p:nvSpPr>
        <p:spPr>
          <a:xfrm>
            <a:off x="686104" y="679217"/>
            <a:ext cx="7772400" cy="465370"/>
          </a:xfrm>
        </p:spPr>
        <p:txBody>
          <a:bodyPr anchor="b" anchorCtr="0">
            <a:spAutoFit/>
          </a:bodyPr>
          <a:lstStyle>
            <a:lvl1pPr>
              <a:defRPr>
                <a:solidFill>
                  <a:srgbClr val="0067B9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751827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Full Red">
    <p:bg>
      <p:bgPr>
        <a:solidFill>
          <a:srgbClr val="BA0C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143000" y="534987"/>
            <a:ext cx="5486400" cy="461665"/>
          </a:xfrm>
        </p:spPr>
        <p:txBody>
          <a:bodyPr wrap="square" anchor="t" anchorCtr="0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152400" y="4844639"/>
            <a:ext cx="2133600" cy="186148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3349C05-927F-3348-96DF-9086CF2761D6}" type="datetime1">
              <a:rPr lang="en-US" smtClean="0"/>
              <a:t>1/12/2023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844639"/>
            <a:ext cx="2895600" cy="186148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FOOTER GOES HERE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858000" y="4844639"/>
            <a:ext cx="2133600" cy="186148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2782948-4DBE-204D-AB9E-B65E067054AE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746760" y="687387"/>
            <a:ext cx="320040" cy="0"/>
          </a:xfrm>
          <a:prstGeom prst="line">
            <a:avLst/>
          </a:prstGeom>
          <a:ln w="19050">
            <a:solidFill>
              <a:srgbClr val="FFFFFF"/>
            </a:solidFill>
          </a:ln>
          <a:effectLst>
            <a:outerShdw blurRad="254000" dir="27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30" y="4164371"/>
            <a:ext cx="1890235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49637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d/Gray 1 Content + Right Ph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4572000" y="153988"/>
            <a:ext cx="4419600" cy="4876800"/>
          </a:xfrm>
          <a:solidFill>
            <a:srgbClr val="E7E7E5"/>
          </a:solidFill>
        </p:spPr>
        <p:txBody>
          <a:bodyPr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200">
                <a:solidFill>
                  <a:srgbClr val="6C6463"/>
                </a:solidFill>
              </a:defRPr>
            </a:lvl1pPr>
          </a:lstStyle>
          <a:p>
            <a:r>
              <a:rPr lang="en-US" dirty="0"/>
              <a:t>ADD PHOTO HERE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152400" y="4844639"/>
            <a:ext cx="2133600" cy="186148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l">
              <a:defRPr sz="600" b="0" i="0">
                <a:solidFill>
                  <a:srgbClr val="6C6463"/>
                </a:solidFill>
                <a:latin typeface="Gill Sans MT"/>
                <a:cs typeface="Gill Sans MT"/>
              </a:defRPr>
            </a:lvl1pPr>
          </a:lstStyle>
          <a:p>
            <a:fld id="{60FEB5C5-97E6-6B45-BBE4-F2449473BB96}" type="datetime1">
              <a:rPr lang="en-US" smtClean="0"/>
              <a:pPr/>
              <a:t>1/12/2023</a:t>
            </a:fld>
            <a:endParaRPr lang="en-US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58000" y="4844639"/>
            <a:ext cx="2133600" cy="186148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r">
              <a:defRPr sz="600" b="0" i="0">
                <a:solidFill>
                  <a:srgbClr val="FFFFFF"/>
                </a:solidFill>
                <a:latin typeface="Gill Sans MT"/>
                <a:cs typeface="Gill Sans MT"/>
              </a:defRPr>
            </a:lvl1pPr>
          </a:lstStyle>
          <a:p>
            <a:fld id="{42782948-4DBE-204D-AB9E-B65E067054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Content Placeholder 2"/>
          <p:cNvSpPr>
            <a:spLocks noGrp="1"/>
          </p:cNvSpPr>
          <p:nvPr>
            <p:ph idx="1"/>
          </p:nvPr>
        </p:nvSpPr>
        <p:spPr>
          <a:xfrm>
            <a:off x="685800" y="1677987"/>
            <a:ext cx="3657600" cy="2819400"/>
          </a:xfrm>
        </p:spPr>
        <p:txBody>
          <a:bodyPr>
            <a:normAutofit/>
          </a:bodyPr>
          <a:lstStyle>
            <a:lvl1pPr>
              <a:defRPr sz="1600">
                <a:solidFill>
                  <a:srgbClr val="6C6463"/>
                </a:solidFill>
              </a:defRPr>
            </a:lvl1pPr>
            <a:lvl2pPr>
              <a:defRPr sz="1600">
                <a:solidFill>
                  <a:srgbClr val="6C6463"/>
                </a:solidFill>
              </a:defRPr>
            </a:lvl2pPr>
            <a:lvl3pPr>
              <a:defRPr sz="1600">
                <a:solidFill>
                  <a:srgbClr val="6C6463"/>
                </a:solidFill>
              </a:defRPr>
            </a:lvl3pPr>
            <a:lvl4pPr>
              <a:defRPr sz="1400">
                <a:solidFill>
                  <a:srgbClr val="6C6463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2" hasCustomPrompt="1"/>
          </p:nvPr>
        </p:nvSpPr>
        <p:spPr>
          <a:xfrm rot="16200000">
            <a:off x="7862312" y="1098609"/>
            <a:ext cx="2073910" cy="184666"/>
          </a:xfrm>
        </p:spPr>
        <p:txBody>
          <a:bodyPr>
            <a:spAutoFit/>
          </a:bodyPr>
          <a:lstStyle>
            <a:lvl1pPr marL="0" indent="0" algn="r">
              <a:buNone/>
              <a:defRPr sz="600" baseline="0">
                <a:solidFill>
                  <a:srgbClr val="FFFFFF"/>
                </a:solidFill>
              </a:defRPr>
            </a:lvl1pPr>
            <a:lvl2pPr marL="230187" indent="0">
              <a:buNone/>
              <a:defRPr sz="1800">
                <a:solidFill>
                  <a:schemeClr val="bg1"/>
                </a:solidFill>
              </a:defRPr>
            </a:lvl2pPr>
            <a:lvl3pPr marL="460375" indent="0">
              <a:buNone/>
              <a:defRPr sz="1600">
                <a:solidFill>
                  <a:schemeClr val="bg1"/>
                </a:solidFill>
              </a:defRPr>
            </a:lvl3pPr>
            <a:lvl4pPr marL="684212" indent="0">
              <a:buNone/>
              <a:defRPr sz="1400">
                <a:solidFill>
                  <a:schemeClr val="bg1"/>
                </a:solidFill>
              </a:defRPr>
            </a:lvl4pPr>
            <a:lvl5pPr marL="1025525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PHOTO CREDIT HERE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685800" y="678715"/>
            <a:ext cx="3657600" cy="830997"/>
          </a:xfrm>
        </p:spPr>
        <p:txBody>
          <a:bodyPr wrap="square" anchor="b" anchorCtr="0">
            <a:spAutoFit/>
          </a:bodyPr>
          <a:lstStyle>
            <a:lvl1pPr>
              <a:defRPr>
                <a:solidFill>
                  <a:srgbClr val="0067B9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2685238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d/Gray 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52400" y="153987"/>
            <a:ext cx="4419600" cy="4876799"/>
          </a:xfrm>
          <a:solidFill>
            <a:srgbClr val="E7E7E5"/>
          </a:solidFill>
        </p:spPr>
        <p:txBody>
          <a:bodyPr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200">
                <a:solidFill>
                  <a:srgbClr val="6C6463"/>
                </a:solidFill>
              </a:defRPr>
            </a:lvl1pPr>
          </a:lstStyle>
          <a:p>
            <a:r>
              <a:rPr lang="en-US" dirty="0"/>
              <a:t>ADD PHOTO HERE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152400" y="4844639"/>
            <a:ext cx="2133600" cy="186148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l">
              <a:defRPr sz="600" b="0" i="0">
                <a:solidFill>
                  <a:schemeClr val="bg1"/>
                </a:solidFill>
                <a:latin typeface="Gill Sans MT"/>
                <a:cs typeface="Gill Sans MT"/>
              </a:defRPr>
            </a:lvl1pPr>
          </a:lstStyle>
          <a:p>
            <a:fld id="{60FEB5C5-97E6-6B45-BBE4-F2449473BB96}" type="datetime1">
              <a:rPr lang="en-US" smtClean="0"/>
              <a:pPr/>
              <a:t>1/12/2023</a:t>
            </a:fld>
            <a:endParaRPr lang="en-US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58000" y="4844639"/>
            <a:ext cx="2133600" cy="186148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r">
              <a:defRPr sz="600" b="0" i="0">
                <a:solidFill>
                  <a:srgbClr val="6C6463"/>
                </a:solidFill>
                <a:latin typeface="Gill Sans MT"/>
                <a:cs typeface="Gill Sans MT"/>
              </a:defRPr>
            </a:lvl1pPr>
          </a:lstStyle>
          <a:p>
            <a:fld id="{42782948-4DBE-204D-AB9E-B65E067054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2" hasCustomPrompt="1"/>
          </p:nvPr>
        </p:nvSpPr>
        <p:spPr>
          <a:xfrm rot="16200000">
            <a:off x="3442713" y="1098609"/>
            <a:ext cx="2073910" cy="184666"/>
          </a:xfrm>
        </p:spPr>
        <p:txBody>
          <a:bodyPr>
            <a:spAutoFit/>
          </a:bodyPr>
          <a:lstStyle>
            <a:lvl1pPr marL="0" indent="0" algn="r">
              <a:buNone/>
              <a:defRPr sz="600" baseline="0">
                <a:solidFill>
                  <a:srgbClr val="FFFFFF"/>
                </a:solidFill>
              </a:defRPr>
            </a:lvl1pPr>
            <a:lvl2pPr marL="230187" indent="0">
              <a:buNone/>
              <a:defRPr sz="1800">
                <a:solidFill>
                  <a:schemeClr val="bg1"/>
                </a:solidFill>
              </a:defRPr>
            </a:lvl2pPr>
            <a:lvl3pPr marL="460375" indent="0">
              <a:buNone/>
              <a:defRPr sz="1600">
                <a:solidFill>
                  <a:schemeClr val="bg1"/>
                </a:solidFill>
              </a:defRPr>
            </a:lvl3pPr>
            <a:lvl4pPr marL="684212" indent="0">
              <a:buNone/>
              <a:defRPr sz="1400">
                <a:solidFill>
                  <a:schemeClr val="bg1"/>
                </a:solidFill>
              </a:defRPr>
            </a:lvl4pPr>
            <a:lvl5pPr marL="1025525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PHOTO CREDIT HERE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 hasCustomPrompt="1"/>
          </p:nvPr>
        </p:nvSpPr>
        <p:spPr>
          <a:xfrm>
            <a:off x="4877104" y="2188567"/>
            <a:ext cx="3885896" cy="837665"/>
          </a:xfrm>
        </p:spPr>
        <p:txBody>
          <a:bodyPr wrap="square" anchor="ctr" anchorCtr="0">
            <a:spAutoFit/>
          </a:bodyPr>
          <a:lstStyle>
            <a:lvl1pPr>
              <a:defRPr>
                <a:solidFill>
                  <a:srgbClr val="0067B9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2829696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- Full Red">
  <p:cSld name="2_Cover - Full Red">
    <p:bg>
      <p:bgPr>
        <a:solidFill>
          <a:srgbClr val="BA0C2F"/>
        </a:solidFill>
        <a:effectLst/>
      </p:bgPr>
    </p:bg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3"/>
          <p:cNvSpPr txBox="1">
            <a:spLocks noGrp="1"/>
          </p:cNvSpPr>
          <p:nvPr>
            <p:ph type="dt" idx="10"/>
          </p:nvPr>
        </p:nvSpPr>
        <p:spPr>
          <a:xfrm>
            <a:off x="152400" y="4844639"/>
            <a:ext cx="2133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28" name="Google Shape;28;p3"/>
          <p:cNvSpPr txBox="1">
            <a:spLocks noGrp="1"/>
          </p:cNvSpPr>
          <p:nvPr>
            <p:ph type="ftr" idx="11"/>
          </p:nvPr>
        </p:nvSpPr>
        <p:spPr>
          <a:xfrm>
            <a:off x="3124200" y="4844639"/>
            <a:ext cx="2895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29" name="Google Shape;29;p3"/>
          <p:cNvSpPr txBox="1">
            <a:spLocks noGrp="1"/>
          </p:cNvSpPr>
          <p:nvPr>
            <p:ph type="sldNum" idx="12"/>
          </p:nvPr>
        </p:nvSpPr>
        <p:spPr>
          <a:xfrm>
            <a:off x="6858000" y="4844639"/>
            <a:ext cx="213360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0" lvl="1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0" lvl="2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0" lvl="3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0" lvl="4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0" lvl="5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0" lvl="6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0" lvl="7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0" lvl="8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  <p:sp>
        <p:nvSpPr>
          <p:cNvPr id="30" name="Google Shape;30;p3"/>
          <p:cNvSpPr txBox="1">
            <a:spLocks noGrp="1"/>
          </p:cNvSpPr>
          <p:nvPr>
            <p:ph type="ctrTitle"/>
          </p:nvPr>
        </p:nvSpPr>
        <p:spPr>
          <a:xfrm>
            <a:off x="685800" y="1601787"/>
            <a:ext cx="3886200" cy="12097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bin"/>
              <a:buNone/>
              <a:defRPr sz="24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3"/>
          <p:cNvSpPr txBox="1">
            <a:spLocks noGrp="1"/>
          </p:cNvSpPr>
          <p:nvPr>
            <p:ph type="subTitle" idx="1"/>
          </p:nvPr>
        </p:nvSpPr>
        <p:spPr>
          <a:xfrm>
            <a:off x="685800" y="3135206"/>
            <a:ext cx="3429000" cy="12097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ctr"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cxnSp>
        <p:nvCxnSpPr>
          <p:cNvPr id="32" name="Google Shape;32;p3"/>
          <p:cNvCxnSpPr/>
          <p:nvPr/>
        </p:nvCxnSpPr>
        <p:spPr>
          <a:xfrm>
            <a:off x="746760" y="2973387"/>
            <a:ext cx="320040" cy="0"/>
          </a:xfrm>
          <a:prstGeom prst="straightConnector1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33" name="Google Shape;33;p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84768" y="569937"/>
            <a:ext cx="1369673" cy="410902"/>
          </a:xfrm>
          <a:prstGeom prst="rect">
            <a:avLst/>
          </a:prstGeom>
          <a:noFill/>
          <a:ln>
            <a:noFill/>
          </a:ln>
          <a:effectLst>
            <a:outerShdw blurRad="254000" algn="tl" rotWithShape="0">
              <a:srgbClr val="000000">
                <a:alpha val="2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3899362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143000" y="610095"/>
            <a:ext cx="7543800" cy="46166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457200" y="1209781"/>
            <a:ext cx="8229600" cy="342171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839204"/>
            <a:ext cx="2133600" cy="184666"/>
          </a:xfrm>
        </p:spPr>
        <p:txBody>
          <a:bodyPr/>
          <a:lstStyle/>
          <a:p>
            <a:fld id="{DE5DF03B-84E6-8A45-AE08-F727D0D00D6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399567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9781"/>
            <a:ext cx="4038600" cy="3421712"/>
          </a:xfrm>
        </p:spPr>
        <p:txBody>
          <a:bodyPr/>
          <a:lstStyle>
            <a:lvl1pPr>
              <a:defRPr sz="2117"/>
            </a:lvl1pPr>
            <a:lvl2pPr>
              <a:defRPr sz="1814"/>
            </a:lvl2pPr>
            <a:lvl3pPr>
              <a:defRPr sz="1512"/>
            </a:lvl3pPr>
            <a:lvl4pPr>
              <a:defRPr sz="1361"/>
            </a:lvl4pPr>
            <a:lvl5pPr>
              <a:defRPr sz="1361"/>
            </a:lvl5pPr>
            <a:lvl6pPr>
              <a:defRPr sz="1361"/>
            </a:lvl6pPr>
            <a:lvl7pPr>
              <a:defRPr sz="1361"/>
            </a:lvl7pPr>
            <a:lvl8pPr>
              <a:defRPr sz="1361"/>
            </a:lvl8pPr>
            <a:lvl9pPr>
              <a:defRPr sz="1361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9781"/>
            <a:ext cx="4038600" cy="3421712"/>
          </a:xfrm>
        </p:spPr>
        <p:txBody>
          <a:bodyPr/>
          <a:lstStyle>
            <a:lvl1pPr>
              <a:defRPr sz="2117"/>
            </a:lvl1pPr>
            <a:lvl2pPr>
              <a:defRPr sz="1814"/>
            </a:lvl2pPr>
            <a:lvl3pPr>
              <a:defRPr sz="1512"/>
            </a:lvl3pPr>
            <a:lvl4pPr>
              <a:defRPr sz="1361"/>
            </a:lvl4pPr>
            <a:lvl5pPr>
              <a:defRPr sz="1361"/>
            </a:lvl5pPr>
            <a:lvl6pPr>
              <a:defRPr sz="1361"/>
            </a:lvl6pPr>
            <a:lvl7pPr>
              <a:defRPr sz="1361"/>
            </a:lvl7pPr>
            <a:lvl8pPr>
              <a:defRPr sz="1361"/>
            </a:lvl8pPr>
            <a:lvl9pPr>
              <a:defRPr sz="1361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98738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/Gray 1 Content">
    <p:bg>
      <p:bgPr>
        <a:solidFill>
          <a:srgbClr val="E7E7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3"/>
          <p:cNvSpPr>
            <a:spLocks noGrp="1"/>
          </p:cNvSpPr>
          <p:nvPr>
            <p:ph type="dt" sz="half" idx="2"/>
          </p:nvPr>
        </p:nvSpPr>
        <p:spPr>
          <a:xfrm>
            <a:off x="152400" y="4844639"/>
            <a:ext cx="2133600" cy="186148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l">
              <a:defRPr sz="600" b="0" i="0">
                <a:solidFill>
                  <a:srgbClr val="6C6463"/>
                </a:solidFill>
                <a:latin typeface="Gill Sans MT"/>
                <a:cs typeface="Gill Sans MT"/>
              </a:defRPr>
            </a:lvl1pPr>
          </a:lstStyle>
          <a:p>
            <a:fld id="{414FB1AD-D69E-B741-965A-0BAE826C2FA6}" type="datetime1">
              <a:rPr lang="en-US" smtClean="0"/>
              <a:pPr/>
              <a:t>1/12/2023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844639"/>
            <a:ext cx="2895600" cy="186148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ctr">
              <a:defRPr sz="600" b="0" i="0">
                <a:solidFill>
                  <a:srgbClr val="6C6463"/>
                </a:solidFill>
                <a:latin typeface="Gill Sans MT"/>
                <a:cs typeface="Gill Sans MT"/>
              </a:defRPr>
            </a:lvl1pPr>
          </a:lstStyle>
          <a:p>
            <a:r>
              <a:rPr lang="en-US"/>
              <a:t>FOOTER GOES HERE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58000" y="4844639"/>
            <a:ext cx="2133600" cy="186148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r">
              <a:defRPr sz="600" b="0" i="0">
                <a:solidFill>
                  <a:srgbClr val="6C6463"/>
                </a:solidFill>
                <a:latin typeface="Gill Sans MT"/>
                <a:cs typeface="Gill Sans MT"/>
              </a:defRPr>
            </a:lvl1pPr>
          </a:lstStyle>
          <a:p>
            <a:fld id="{42782948-4DBE-204D-AB9E-B65E067054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itle Placeholder 1"/>
          <p:cNvSpPr>
            <a:spLocks noGrp="1"/>
          </p:cNvSpPr>
          <p:nvPr>
            <p:ph type="title"/>
          </p:nvPr>
        </p:nvSpPr>
        <p:spPr>
          <a:xfrm>
            <a:off x="686104" y="682922"/>
            <a:ext cx="7772400" cy="46166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sp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2"/>
          <p:cNvSpPr>
            <a:spLocks noGrp="1"/>
          </p:cNvSpPr>
          <p:nvPr>
            <p:ph idx="1"/>
          </p:nvPr>
        </p:nvSpPr>
        <p:spPr>
          <a:xfrm>
            <a:off x="685800" y="1296987"/>
            <a:ext cx="7772400" cy="3200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1160972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/Gray 2 Content">
    <p:bg>
      <p:bgPr>
        <a:solidFill>
          <a:srgbClr val="E7E7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6104" y="1296987"/>
            <a:ext cx="7772400" cy="3200400"/>
          </a:xfrm>
        </p:spPr>
        <p:txBody>
          <a:bodyPr>
            <a:normAutofit/>
          </a:bodyPr>
          <a:lstStyle>
            <a:lvl1pPr>
              <a:defRPr sz="1600">
                <a:solidFill>
                  <a:srgbClr val="6C6463"/>
                </a:solidFill>
              </a:defRPr>
            </a:lvl1pPr>
            <a:lvl2pPr>
              <a:defRPr sz="1600">
                <a:solidFill>
                  <a:srgbClr val="6C6463"/>
                </a:solidFill>
              </a:defRPr>
            </a:lvl2pPr>
            <a:lvl3pPr>
              <a:defRPr sz="1600">
                <a:solidFill>
                  <a:srgbClr val="6C6463"/>
                </a:solidFill>
              </a:defRPr>
            </a:lvl3pPr>
            <a:lvl4pPr>
              <a:defRPr sz="1400">
                <a:solidFill>
                  <a:srgbClr val="6C6463"/>
                </a:solidFill>
              </a:defRPr>
            </a:lvl4pPr>
            <a:lvl5pPr>
              <a:defRPr sz="1600">
                <a:solidFill>
                  <a:srgbClr val="6C6463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52400" y="4844639"/>
            <a:ext cx="2133600" cy="186148"/>
          </a:xfrm>
        </p:spPr>
        <p:txBody>
          <a:bodyPr/>
          <a:lstStyle>
            <a:lvl1pPr>
              <a:defRPr>
                <a:solidFill>
                  <a:srgbClr val="6C6463"/>
                </a:solidFill>
              </a:defRPr>
            </a:lvl1pPr>
          </a:lstStyle>
          <a:p>
            <a:fld id="{AB18E012-EC0C-1649-A039-CB178266D114}" type="datetime1">
              <a:rPr lang="en-US" smtClean="0"/>
              <a:t>1/12/2023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844639"/>
            <a:ext cx="2895600" cy="186148"/>
          </a:xfrm>
        </p:spPr>
        <p:txBody>
          <a:bodyPr/>
          <a:lstStyle>
            <a:lvl1pPr>
              <a:defRPr>
                <a:solidFill>
                  <a:srgbClr val="6C6463"/>
                </a:solidFill>
              </a:defRPr>
            </a:lvl1pPr>
          </a:lstStyle>
          <a:p>
            <a:r>
              <a:rPr lang="en-US"/>
              <a:t>FOOTER GOES HERE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858000" y="4844639"/>
            <a:ext cx="2133600" cy="186148"/>
          </a:xfrm>
        </p:spPr>
        <p:txBody>
          <a:bodyPr/>
          <a:lstStyle>
            <a:lvl1pPr>
              <a:defRPr>
                <a:solidFill>
                  <a:srgbClr val="6C6463"/>
                </a:solidFill>
              </a:defRPr>
            </a:lvl1pPr>
          </a:lstStyle>
          <a:p>
            <a:fld id="{42782948-4DBE-204D-AB9E-B65E067054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686104" y="679217"/>
            <a:ext cx="7772400" cy="465370"/>
          </a:xfrm>
        </p:spPr>
        <p:txBody>
          <a:bodyPr anchor="b" anchorCtr="0">
            <a:spAutoFit/>
          </a:bodyPr>
          <a:lstStyle>
            <a:lvl1pPr>
              <a:defRPr>
                <a:solidFill>
                  <a:srgbClr val="BA0C2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860425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Red/Gray 2 Content">
    <p:bg>
      <p:bgPr>
        <a:solidFill>
          <a:srgbClr val="E7E7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6104" y="1296987"/>
            <a:ext cx="3809696" cy="3200400"/>
          </a:xfrm>
        </p:spPr>
        <p:txBody>
          <a:bodyPr>
            <a:normAutofit/>
          </a:bodyPr>
          <a:lstStyle>
            <a:lvl1pPr>
              <a:defRPr sz="1600">
                <a:solidFill>
                  <a:srgbClr val="6C6463"/>
                </a:solidFill>
              </a:defRPr>
            </a:lvl1pPr>
            <a:lvl2pPr>
              <a:defRPr sz="1600">
                <a:solidFill>
                  <a:srgbClr val="6C6463"/>
                </a:solidFill>
              </a:defRPr>
            </a:lvl2pPr>
            <a:lvl3pPr>
              <a:defRPr sz="1600">
                <a:solidFill>
                  <a:srgbClr val="6C6463"/>
                </a:solidFill>
              </a:defRPr>
            </a:lvl3pPr>
            <a:lvl4pPr>
              <a:defRPr sz="1400">
                <a:solidFill>
                  <a:srgbClr val="6C6463"/>
                </a:solidFill>
              </a:defRPr>
            </a:lvl4pPr>
            <a:lvl5pPr>
              <a:defRPr sz="1600">
                <a:solidFill>
                  <a:srgbClr val="6C6463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96987"/>
            <a:ext cx="3810304" cy="3200400"/>
          </a:xfrm>
        </p:spPr>
        <p:txBody>
          <a:bodyPr>
            <a:normAutofit/>
          </a:bodyPr>
          <a:lstStyle>
            <a:lvl1pPr>
              <a:defRPr sz="1600">
                <a:solidFill>
                  <a:srgbClr val="6C6463"/>
                </a:solidFill>
              </a:defRPr>
            </a:lvl1pPr>
            <a:lvl2pPr>
              <a:defRPr sz="1600">
                <a:solidFill>
                  <a:srgbClr val="6C6463"/>
                </a:solidFill>
              </a:defRPr>
            </a:lvl2pPr>
            <a:lvl3pPr>
              <a:defRPr sz="1600">
                <a:solidFill>
                  <a:srgbClr val="6C6463"/>
                </a:solidFill>
              </a:defRPr>
            </a:lvl3pPr>
            <a:lvl4pPr>
              <a:defRPr sz="1400">
                <a:solidFill>
                  <a:srgbClr val="6C6463"/>
                </a:solidFill>
              </a:defRPr>
            </a:lvl4pPr>
            <a:lvl5pPr>
              <a:defRPr sz="1600">
                <a:solidFill>
                  <a:srgbClr val="6C6463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52400" y="4844639"/>
            <a:ext cx="2133600" cy="186148"/>
          </a:xfrm>
        </p:spPr>
        <p:txBody>
          <a:bodyPr/>
          <a:lstStyle>
            <a:lvl1pPr>
              <a:defRPr>
                <a:solidFill>
                  <a:srgbClr val="6C6463"/>
                </a:solidFill>
              </a:defRPr>
            </a:lvl1pPr>
          </a:lstStyle>
          <a:p>
            <a:fld id="{AB18E012-EC0C-1649-A039-CB178266D114}" type="datetime1">
              <a:rPr lang="en-US" smtClean="0"/>
              <a:t>1/12/2023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844639"/>
            <a:ext cx="2895600" cy="186148"/>
          </a:xfrm>
        </p:spPr>
        <p:txBody>
          <a:bodyPr/>
          <a:lstStyle>
            <a:lvl1pPr>
              <a:defRPr>
                <a:solidFill>
                  <a:srgbClr val="6C6463"/>
                </a:solidFill>
              </a:defRPr>
            </a:lvl1pPr>
          </a:lstStyle>
          <a:p>
            <a:r>
              <a:rPr lang="en-US"/>
              <a:t>FOOTER GOES HERE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858000" y="4844639"/>
            <a:ext cx="2133600" cy="186148"/>
          </a:xfrm>
        </p:spPr>
        <p:txBody>
          <a:bodyPr/>
          <a:lstStyle>
            <a:lvl1pPr>
              <a:defRPr>
                <a:solidFill>
                  <a:srgbClr val="6C6463"/>
                </a:solidFill>
              </a:defRPr>
            </a:lvl1pPr>
          </a:lstStyle>
          <a:p>
            <a:fld id="{42782948-4DBE-204D-AB9E-B65E067054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686104" y="679217"/>
            <a:ext cx="7772400" cy="465370"/>
          </a:xfrm>
        </p:spPr>
        <p:txBody>
          <a:bodyPr anchor="b" anchorCtr="0">
            <a:spAutoFit/>
          </a:bodyPr>
          <a:lstStyle>
            <a:lvl1pPr>
              <a:defRPr>
                <a:solidFill>
                  <a:srgbClr val="BA0C2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820658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/Gray 3 Content">
    <p:bg>
      <p:bgPr>
        <a:solidFill>
          <a:srgbClr val="E7E7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6104" y="1296987"/>
            <a:ext cx="2514296" cy="3200400"/>
          </a:xfrm>
        </p:spPr>
        <p:txBody>
          <a:bodyPr>
            <a:normAutofit/>
          </a:bodyPr>
          <a:lstStyle>
            <a:lvl1pPr>
              <a:defRPr sz="1600">
                <a:solidFill>
                  <a:srgbClr val="6C6463"/>
                </a:solidFill>
              </a:defRPr>
            </a:lvl1pPr>
            <a:lvl2pPr>
              <a:defRPr sz="1600">
                <a:solidFill>
                  <a:srgbClr val="6C6463"/>
                </a:solidFill>
              </a:defRPr>
            </a:lvl2pPr>
            <a:lvl3pPr>
              <a:defRPr sz="1600">
                <a:solidFill>
                  <a:srgbClr val="6C6463"/>
                </a:solidFill>
              </a:defRPr>
            </a:lvl3pPr>
            <a:lvl4pPr>
              <a:defRPr sz="1400">
                <a:solidFill>
                  <a:srgbClr val="6C6463"/>
                </a:solidFill>
              </a:defRPr>
            </a:lvl4pPr>
            <a:lvl5pPr>
              <a:defRPr sz="1600">
                <a:solidFill>
                  <a:srgbClr val="FFFFFF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43600" y="1296987"/>
            <a:ext cx="2514904" cy="3200400"/>
          </a:xfrm>
        </p:spPr>
        <p:txBody>
          <a:bodyPr>
            <a:normAutofit/>
          </a:bodyPr>
          <a:lstStyle>
            <a:lvl1pPr>
              <a:defRPr sz="1600">
                <a:solidFill>
                  <a:srgbClr val="6C6463"/>
                </a:solidFill>
              </a:defRPr>
            </a:lvl1pPr>
            <a:lvl2pPr>
              <a:defRPr sz="1600">
                <a:solidFill>
                  <a:srgbClr val="6C6463"/>
                </a:solidFill>
              </a:defRPr>
            </a:lvl2pPr>
            <a:lvl3pPr>
              <a:defRPr sz="1600">
                <a:solidFill>
                  <a:srgbClr val="6C6463"/>
                </a:solidFill>
              </a:defRPr>
            </a:lvl3pPr>
            <a:lvl4pPr>
              <a:defRPr sz="1400">
                <a:solidFill>
                  <a:srgbClr val="6C6463"/>
                </a:solidFill>
              </a:defRPr>
            </a:lvl4pPr>
            <a:lvl5pPr>
              <a:defRPr sz="1600">
                <a:solidFill>
                  <a:srgbClr val="FFFFFF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52400" y="4844639"/>
            <a:ext cx="2133600" cy="186148"/>
          </a:xfrm>
        </p:spPr>
        <p:txBody>
          <a:bodyPr/>
          <a:lstStyle>
            <a:lvl1pPr>
              <a:defRPr>
                <a:solidFill>
                  <a:srgbClr val="6C6463"/>
                </a:solidFill>
              </a:defRPr>
            </a:lvl1pPr>
          </a:lstStyle>
          <a:p>
            <a:fld id="{39C62A9A-2216-F44B-AFF9-136AA601C377}" type="datetime1">
              <a:rPr lang="en-US" smtClean="0"/>
              <a:t>1/12/2023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844639"/>
            <a:ext cx="2895600" cy="186148"/>
          </a:xfrm>
        </p:spPr>
        <p:txBody>
          <a:bodyPr/>
          <a:lstStyle>
            <a:lvl1pPr>
              <a:defRPr>
                <a:solidFill>
                  <a:srgbClr val="6C6463"/>
                </a:solidFill>
              </a:defRPr>
            </a:lvl1pPr>
          </a:lstStyle>
          <a:p>
            <a:r>
              <a:rPr lang="en-US"/>
              <a:t>FOOTER GOES HERE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858000" y="4844639"/>
            <a:ext cx="2133600" cy="186148"/>
          </a:xfrm>
        </p:spPr>
        <p:txBody>
          <a:bodyPr/>
          <a:lstStyle>
            <a:lvl1pPr>
              <a:defRPr>
                <a:solidFill>
                  <a:srgbClr val="6C6463"/>
                </a:solidFill>
              </a:defRPr>
            </a:lvl1pPr>
          </a:lstStyle>
          <a:p>
            <a:fld id="{42782948-4DBE-204D-AB9E-B65E067054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Content Placeholder 3"/>
          <p:cNvSpPr>
            <a:spLocks noGrp="1"/>
          </p:cNvSpPr>
          <p:nvPr>
            <p:ph sz="half" idx="13"/>
          </p:nvPr>
        </p:nvSpPr>
        <p:spPr>
          <a:xfrm>
            <a:off x="3314548" y="1296987"/>
            <a:ext cx="2514904" cy="3200400"/>
          </a:xfrm>
        </p:spPr>
        <p:txBody>
          <a:bodyPr>
            <a:normAutofit/>
          </a:bodyPr>
          <a:lstStyle>
            <a:lvl1pPr>
              <a:defRPr sz="1600">
                <a:solidFill>
                  <a:srgbClr val="6C6463"/>
                </a:solidFill>
              </a:defRPr>
            </a:lvl1pPr>
            <a:lvl2pPr>
              <a:defRPr sz="1600">
                <a:solidFill>
                  <a:srgbClr val="6C6463"/>
                </a:solidFill>
              </a:defRPr>
            </a:lvl2pPr>
            <a:lvl3pPr>
              <a:defRPr sz="1600">
                <a:solidFill>
                  <a:srgbClr val="6C6463"/>
                </a:solidFill>
              </a:defRPr>
            </a:lvl3pPr>
            <a:lvl4pPr>
              <a:defRPr sz="1400">
                <a:solidFill>
                  <a:srgbClr val="6C6463"/>
                </a:solidFill>
              </a:defRPr>
            </a:lvl4pPr>
            <a:lvl5pPr>
              <a:defRPr sz="1600">
                <a:solidFill>
                  <a:srgbClr val="FFFFFF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686104" y="679217"/>
            <a:ext cx="7772400" cy="465370"/>
          </a:xfrm>
        </p:spPr>
        <p:txBody>
          <a:bodyPr anchor="b" anchorCtr="0">
            <a:spAutoFit/>
          </a:bodyPr>
          <a:lstStyle>
            <a:lvl1pPr>
              <a:defRPr>
                <a:solidFill>
                  <a:srgbClr val="BA0C2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09667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/Gray 1 Content + Bottom Photo">
    <p:bg>
      <p:bgPr>
        <a:solidFill>
          <a:srgbClr val="E7E7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52400" y="2592387"/>
            <a:ext cx="8839200" cy="2440594"/>
          </a:xfrm>
          <a:solidFill>
            <a:schemeClr val="bg1"/>
          </a:solidFill>
        </p:spPr>
        <p:txBody>
          <a:bodyPr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200">
                <a:solidFill>
                  <a:srgbClr val="6C6463"/>
                </a:solidFill>
              </a:defRPr>
            </a:lvl1pPr>
          </a:lstStyle>
          <a:p>
            <a:r>
              <a:rPr lang="en-US" dirty="0"/>
              <a:t>ADD PHOTO HERE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96987"/>
            <a:ext cx="7772400" cy="1143000"/>
          </a:xfrm>
        </p:spPr>
        <p:txBody>
          <a:bodyPr/>
          <a:lstStyle>
            <a:lvl1pPr>
              <a:defRPr>
                <a:solidFill>
                  <a:srgbClr val="6C6463"/>
                </a:solidFill>
              </a:defRPr>
            </a:lvl1pPr>
            <a:lvl2pPr>
              <a:defRPr>
                <a:solidFill>
                  <a:srgbClr val="6C6463"/>
                </a:solidFill>
              </a:defRPr>
            </a:lvl2pPr>
            <a:lvl3pPr>
              <a:defRPr>
                <a:solidFill>
                  <a:srgbClr val="6C6463"/>
                </a:solidFill>
              </a:defRPr>
            </a:lvl3pPr>
            <a:lvl4pPr>
              <a:defRPr>
                <a:solidFill>
                  <a:srgbClr val="6C6463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152400" y="4844639"/>
            <a:ext cx="2133600" cy="186148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l">
              <a:defRPr sz="600" b="0" i="0">
                <a:solidFill>
                  <a:srgbClr val="FFFFFF"/>
                </a:solidFill>
                <a:latin typeface="Gill Sans MT"/>
                <a:cs typeface="Gill Sans MT"/>
              </a:defRPr>
            </a:lvl1pPr>
          </a:lstStyle>
          <a:p>
            <a:fld id="{193355D5-F1DA-0F48-9E7E-0A3FEBF9FF84}" type="datetime1">
              <a:rPr lang="en-US" smtClean="0"/>
              <a:pPr/>
              <a:t>1/12/2023</a:t>
            </a:fld>
            <a:endParaRPr lang="en-US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844639"/>
            <a:ext cx="2895600" cy="186148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ctr">
              <a:defRPr sz="600" b="0" i="0">
                <a:solidFill>
                  <a:srgbClr val="FFFFFF"/>
                </a:solidFill>
                <a:latin typeface="Gill Sans MT"/>
                <a:cs typeface="Gill Sans MT"/>
              </a:defRPr>
            </a:lvl1pPr>
          </a:lstStyle>
          <a:p>
            <a:r>
              <a:rPr lang="en-US"/>
              <a:t>FOOTER GOES HERE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58000" y="4844639"/>
            <a:ext cx="2133600" cy="186148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r">
              <a:defRPr sz="600" b="0" i="0">
                <a:solidFill>
                  <a:srgbClr val="FFFFFF"/>
                </a:solidFill>
                <a:latin typeface="Gill Sans MT"/>
                <a:cs typeface="Gill Sans MT"/>
              </a:defRPr>
            </a:lvl1pPr>
          </a:lstStyle>
          <a:p>
            <a:fld id="{42782948-4DBE-204D-AB9E-B65E067054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2" hasCustomPrompt="1"/>
          </p:nvPr>
        </p:nvSpPr>
        <p:spPr>
          <a:xfrm rot="16200000">
            <a:off x="7862313" y="3537008"/>
            <a:ext cx="2073910" cy="184666"/>
          </a:xfrm>
        </p:spPr>
        <p:txBody>
          <a:bodyPr>
            <a:spAutoFit/>
          </a:bodyPr>
          <a:lstStyle>
            <a:lvl1pPr marL="0" indent="0" algn="r">
              <a:buNone/>
              <a:defRPr sz="600" baseline="0">
                <a:solidFill>
                  <a:srgbClr val="FFFFFF"/>
                </a:solidFill>
              </a:defRPr>
            </a:lvl1pPr>
            <a:lvl2pPr marL="230187" indent="0">
              <a:buNone/>
              <a:defRPr sz="1800">
                <a:solidFill>
                  <a:schemeClr val="bg1"/>
                </a:solidFill>
              </a:defRPr>
            </a:lvl2pPr>
            <a:lvl3pPr marL="460375" indent="0">
              <a:buNone/>
              <a:defRPr sz="1600">
                <a:solidFill>
                  <a:schemeClr val="bg1"/>
                </a:solidFill>
              </a:defRPr>
            </a:lvl3pPr>
            <a:lvl4pPr marL="684212" indent="0">
              <a:buNone/>
              <a:defRPr sz="1400">
                <a:solidFill>
                  <a:schemeClr val="bg1"/>
                </a:solidFill>
              </a:defRPr>
            </a:lvl4pPr>
            <a:lvl5pPr marL="1025525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PHOTO CREDIT HERE</a:t>
            </a:r>
          </a:p>
        </p:txBody>
      </p:sp>
      <p:sp>
        <p:nvSpPr>
          <p:cNvPr id="17" name="Title 1"/>
          <p:cNvSpPr>
            <a:spLocks noGrp="1"/>
          </p:cNvSpPr>
          <p:nvPr>
            <p:ph type="title" hasCustomPrompt="1"/>
          </p:nvPr>
        </p:nvSpPr>
        <p:spPr>
          <a:xfrm>
            <a:off x="686104" y="679217"/>
            <a:ext cx="7772400" cy="465370"/>
          </a:xfrm>
        </p:spPr>
        <p:txBody>
          <a:bodyPr anchor="b" anchorCtr="0">
            <a:spAutoFit/>
          </a:bodyPr>
          <a:lstStyle>
            <a:lvl1pPr>
              <a:defRPr>
                <a:solidFill>
                  <a:srgbClr val="BA0C2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701410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/Gray 1 Content + Right Photo">
    <p:bg>
      <p:bgPr>
        <a:solidFill>
          <a:srgbClr val="E7E7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4572000" y="153988"/>
            <a:ext cx="4419600" cy="4876800"/>
          </a:xfrm>
          <a:solidFill>
            <a:srgbClr val="FFFFFF"/>
          </a:solidFill>
        </p:spPr>
        <p:txBody>
          <a:bodyPr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200">
                <a:solidFill>
                  <a:srgbClr val="6C6463"/>
                </a:solidFill>
              </a:defRPr>
            </a:lvl1pPr>
          </a:lstStyle>
          <a:p>
            <a:r>
              <a:rPr lang="en-US" dirty="0"/>
              <a:t>ADD PHOTO HERE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152400" y="4844639"/>
            <a:ext cx="2133600" cy="186148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l">
              <a:defRPr sz="600" b="0" i="0">
                <a:solidFill>
                  <a:srgbClr val="6C6463"/>
                </a:solidFill>
                <a:latin typeface="Gill Sans MT"/>
                <a:cs typeface="Gill Sans MT"/>
              </a:defRPr>
            </a:lvl1pPr>
          </a:lstStyle>
          <a:p>
            <a:fld id="{60FEB5C5-97E6-6B45-BBE4-F2449473BB96}" type="datetime1">
              <a:rPr lang="en-US" smtClean="0"/>
              <a:pPr/>
              <a:t>1/12/2023</a:t>
            </a:fld>
            <a:endParaRPr lang="en-US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58000" y="4844639"/>
            <a:ext cx="2133600" cy="186148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r">
              <a:defRPr sz="600" b="0" i="0">
                <a:solidFill>
                  <a:srgbClr val="FFFFFF"/>
                </a:solidFill>
                <a:latin typeface="Gill Sans MT"/>
                <a:cs typeface="Gill Sans MT"/>
              </a:defRPr>
            </a:lvl1pPr>
          </a:lstStyle>
          <a:p>
            <a:fld id="{42782948-4DBE-204D-AB9E-B65E067054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Content Placeholder 2"/>
          <p:cNvSpPr>
            <a:spLocks noGrp="1"/>
          </p:cNvSpPr>
          <p:nvPr>
            <p:ph idx="1"/>
          </p:nvPr>
        </p:nvSpPr>
        <p:spPr>
          <a:xfrm>
            <a:off x="685800" y="1677987"/>
            <a:ext cx="3657600" cy="2819400"/>
          </a:xfrm>
        </p:spPr>
        <p:txBody>
          <a:bodyPr>
            <a:normAutofit/>
          </a:bodyPr>
          <a:lstStyle>
            <a:lvl1pPr>
              <a:defRPr sz="1600">
                <a:solidFill>
                  <a:srgbClr val="6C6463"/>
                </a:solidFill>
              </a:defRPr>
            </a:lvl1pPr>
            <a:lvl2pPr>
              <a:defRPr sz="1600">
                <a:solidFill>
                  <a:srgbClr val="6C6463"/>
                </a:solidFill>
              </a:defRPr>
            </a:lvl2pPr>
            <a:lvl3pPr>
              <a:defRPr sz="1600">
                <a:solidFill>
                  <a:srgbClr val="6C6463"/>
                </a:solidFill>
              </a:defRPr>
            </a:lvl3pPr>
            <a:lvl4pPr>
              <a:defRPr sz="1400">
                <a:solidFill>
                  <a:srgbClr val="6C6463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2" hasCustomPrompt="1"/>
          </p:nvPr>
        </p:nvSpPr>
        <p:spPr>
          <a:xfrm rot="16200000">
            <a:off x="7862312" y="1098609"/>
            <a:ext cx="2073910" cy="184666"/>
          </a:xfrm>
        </p:spPr>
        <p:txBody>
          <a:bodyPr>
            <a:spAutoFit/>
          </a:bodyPr>
          <a:lstStyle>
            <a:lvl1pPr marL="0" indent="0" algn="r">
              <a:buNone/>
              <a:defRPr sz="600" baseline="0">
                <a:solidFill>
                  <a:srgbClr val="FFFFFF"/>
                </a:solidFill>
              </a:defRPr>
            </a:lvl1pPr>
            <a:lvl2pPr marL="230187" indent="0">
              <a:buNone/>
              <a:defRPr sz="1800">
                <a:solidFill>
                  <a:schemeClr val="bg1"/>
                </a:solidFill>
              </a:defRPr>
            </a:lvl2pPr>
            <a:lvl3pPr marL="460375" indent="0">
              <a:buNone/>
              <a:defRPr sz="1600">
                <a:solidFill>
                  <a:schemeClr val="bg1"/>
                </a:solidFill>
              </a:defRPr>
            </a:lvl3pPr>
            <a:lvl4pPr marL="684212" indent="0">
              <a:buNone/>
              <a:defRPr sz="1400">
                <a:solidFill>
                  <a:schemeClr val="bg1"/>
                </a:solidFill>
              </a:defRPr>
            </a:lvl4pPr>
            <a:lvl5pPr marL="1025525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PHOTO CREDIT HERE</a:t>
            </a:r>
          </a:p>
        </p:txBody>
      </p:sp>
      <p:sp>
        <p:nvSpPr>
          <p:cNvPr id="21" name="Title 1"/>
          <p:cNvSpPr>
            <a:spLocks noGrp="1"/>
          </p:cNvSpPr>
          <p:nvPr>
            <p:ph type="title" hasCustomPrompt="1"/>
          </p:nvPr>
        </p:nvSpPr>
        <p:spPr>
          <a:xfrm>
            <a:off x="685800" y="678715"/>
            <a:ext cx="3657600" cy="830997"/>
          </a:xfrm>
        </p:spPr>
        <p:txBody>
          <a:bodyPr wrap="square" anchor="b" anchorCtr="0">
            <a:spAutoFit/>
          </a:bodyPr>
          <a:lstStyle>
            <a:lvl1pPr>
              <a:defRPr>
                <a:solidFill>
                  <a:srgbClr val="BA0C2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601144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heme" Target="../theme/theme1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E7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6104" y="682922"/>
            <a:ext cx="7772400" cy="46166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sp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296987"/>
            <a:ext cx="7772400" cy="3200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52400" y="4864207"/>
            <a:ext cx="2133600" cy="186148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l">
              <a:defRPr sz="600" b="0" i="0">
                <a:solidFill>
                  <a:srgbClr val="6C6463"/>
                </a:solidFill>
                <a:latin typeface="Gill Sans MT"/>
                <a:cs typeface="Gill Sans MT"/>
              </a:defRPr>
            </a:lvl1pPr>
          </a:lstStyle>
          <a:p>
            <a:fld id="{7C017F59-29DA-6F48-B92A-5AD511CC2D63}" type="datetime1">
              <a:rPr lang="en-US" smtClean="0"/>
              <a:pPr/>
              <a:t>1/12/2023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864207"/>
            <a:ext cx="2895600" cy="186148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ctr">
              <a:defRPr sz="600" b="0" i="0">
                <a:solidFill>
                  <a:srgbClr val="6C6463"/>
                </a:solidFill>
                <a:latin typeface="Gill Sans MT"/>
                <a:cs typeface="Gill Sans MT"/>
              </a:defRPr>
            </a:lvl1pPr>
          </a:lstStyle>
          <a:p>
            <a:r>
              <a:rPr lang="en-US"/>
              <a:t>FOOTER GOES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58000" y="4864207"/>
            <a:ext cx="2133600" cy="186148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r">
              <a:defRPr sz="600" b="0" i="0">
                <a:solidFill>
                  <a:srgbClr val="6C6463"/>
                </a:solidFill>
                <a:latin typeface="Gill Sans MT"/>
                <a:cs typeface="Gill Sans MT"/>
              </a:defRPr>
            </a:lvl1pPr>
          </a:lstStyle>
          <a:p>
            <a:fld id="{42782948-4DBE-204D-AB9E-B65E067054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rame 13"/>
          <p:cNvSpPr/>
          <p:nvPr/>
        </p:nvSpPr>
        <p:spPr>
          <a:xfrm>
            <a:off x="0" y="0"/>
            <a:ext cx="9144000" cy="5189384"/>
          </a:xfrm>
          <a:prstGeom prst="frame">
            <a:avLst>
              <a:gd name="adj1" fmla="val 2963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solidFill>
                <a:srgbClr val="FFFFFF"/>
              </a:solidFill>
              <a:latin typeface="Gill Sans MT"/>
              <a:cs typeface="Gill Sans MT"/>
            </a:endParaRPr>
          </a:p>
        </p:txBody>
      </p:sp>
    </p:spTree>
    <p:extLst>
      <p:ext uri="{BB962C8B-B14F-4D97-AF65-F5344CB8AC3E}">
        <p14:creationId xmlns:p14="http://schemas.microsoft.com/office/powerpoint/2010/main" val="881333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74" r:id="rId2"/>
    <p:sldLayoutId id="2147483654" r:id="rId3"/>
    <p:sldLayoutId id="2147483708" r:id="rId4"/>
    <p:sldLayoutId id="2147483709" r:id="rId5"/>
    <p:sldLayoutId id="2147483758" r:id="rId6"/>
    <p:sldLayoutId id="2147483710" r:id="rId7"/>
    <p:sldLayoutId id="2147483711" r:id="rId8"/>
    <p:sldLayoutId id="2147483712" r:id="rId9"/>
    <p:sldLayoutId id="2147483714" r:id="rId10"/>
    <p:sldLayoutId id="2147483738" r:id="rId11"/>
    <p:sldLayoutId id="2147483739" r:id="rId12"/>
    <p:sldLayoutId id="2147483740" r:id="rId13"/>
    <p:sldLayoutId id="2147483741" r:id="rId14"/>
    <p:sldLayoutId id="2147483742" r:id="rId15"/>
    <p:sldLayoutId id="2147483743" r:id="rId16"/>
    <p:sldLayoutId id="2147483696" r:id="rId17"/>
    <p:sldLayoutId id="2147483744" r:id="rId18"/>
    <p:sldLayoutId id="2147483745" r:id="rId19"/>
    <p:sldLayoutId id="2147483746" r:id="rId20"/>
    <p:sldLayoutId id="2147483747" r:id="rId21"/>
    <p:sldLayoutId id="2147483748" r:id="rId22"/>
    <p:sldLayoutId id="2147483749" r:id="rId23"/>
    <p:sldLayoutId id="2147483750" r:id="rId24"/>
    <p:sldLayoutId id="2147483751" r:id="rId25"/>
    <p:sldLayoutId id="2147483752" r:id="rId26"/>
    <p:sldLayoutId id="2147483753" r:id="rId27"/>
    <p:sldLayoutId id="2147483754" r:id="rId28"/>
    <p:sldLayoutId id="2147483755" r:id="rId29"/>
    <p:sldLayoutId id="2147483756" r:id="rId30"/>
    <p:sldLayoutId id="2147483757" r:id="rId31"/>
    <p:sldLayoutId id="2147483759" r:id="rId32"/>
    <p:sldLayoutId id="2147483765" r:id="rId33"/>
    <p:sldLayoutId id="2147483767" r:id="rId34"/>
  </p:sldLayoutIdLst>
  <p:hf hdr="0"/>
  <p:txStyles>
    <p:titleStyle>
      <a:lvl1pPr algn="l" defTabSz="457200" rtl="0" eaLnBrk="1" latinLnBrk="0" hangingPunct="1">
        <a:spcBef>
          <a:spcPct val="0"/>
        </a:spcBef>
        <a:buNone/>
        <a:defRPr sz="2400" b="0" i="0" kern="1200">
          <a:solidFill>
            <a:srgbClr val="BA0C2F"/>
          </a:solidFill>
          <a:latin typeface="Gill Sans MT"/>
          <a:ea typeface="+mj-ea"/>
          <a:cs typeface="Gill Sans MT"/>
        </a:defRPr>
      </a:lvl1pPr>
    </p:titleStyle>
    <p:bodyStyle>
      <a:lvl1pPr marL="230188" indent="-230188" algn="l" defTabSz="457200" rtl="0" eaLnBrk="1" latinLnBrk="0" hangingPunct="1">
        <a:spcBef>
          <a:spcPts val="0"/>
        </a:spcBef>
        <a:spcAft>
          <a:spcPts val="800"/>
        </a:spcAft>
        <a:buFont typeface="Arial"/>
        <a:buChar char="•"/>
        <a:defRPr sz="1600" b="0" i="0" kern="1200">
          <a:solidFill>
            <a:srgbClr val="6C6463"/>
          </a:solidFill>
          <a:latin typeface="Gill Sans MT"/>
          <a:ea typeface="+mn-ea"/>
          <a:cs typeface="Gill Sans MT"/>
        </a:defRPr>
      </a:lvl1pPr>
      <a:lvl2pPr marL="684213" indent="-230188" algn="l" defTabSz="457200" rtl="0" eaLnBrk="1" latinLnBrk="0" hangingPunct="1">
        <a:spcBef>
          <a:spcPts val="0"/>
        </a:spcBef>
        <a:spcAft>
          <a:spcPts val="800"/>
        </a:spcAft>
        <a:buFont typeface="Arial"/>
        <a:buChar char="–"/>
        <a:defRPr sz="1600" b="0" i="0" kern="1200">
          <a:solidFill>
            <a:srgbClr val="6C6463"/>
          </a:solidFill>
          <a:latin typeface="Gill Sans MT"/>
          <a:ea typeface="+mn-ea"/>
          <a:cs typeface="Gill Sans MT"/>
        </a:defRPr>
      </a:lvl2pPr>
      <a:lvl3pPr marL="914400" indent="-230188" algn="l" defTabSz="457200" rtl="0" eaLnBrk="1" latinLnBrk="0" hangingPunct="1">
        <a:spcBef>
          <a:spcPct val="20000"/>
        </a:spcBef>
        <a:buFont typeface="Arial"/>
        <a:buChar char="•"/>
        <a:defRPr sz="1800" b="0" i="0" kern="1200">
          <a:solidFill>
            <a:srgbClr val="6C6463"/>
          </a:solidFill>
          <a:latin typeface="Gill Sans MT"/>
          <a:ea typeface="+mn-ea"/>
          <a:cs typeface="Gill Sans MT"/>
        </a:defRPr>
      </a:lvl3pPr>
      <a:lvl4pPr marL="1146175" indent="-231775" algn="l" defTabSz="457200" rtl="0" eaLnBrk="1" latinLnBrk="0" hangingPunct="1">
        <a:spcBef>
          <a:spcPct val="20000"/>
        </a:spcBef>
        <a:buFont typeface="Arial"/>
        <a:buChar char="–"/>
        <a:defRPr sz="1600" b="0" i="0" kern="1200">
          <a:solidFill>
            <a:srgbClr val="6C6463"/>
          </a:solidFill>
          <a:latin typeface="Gill Sans MT"/>
          <a:ea typeface="+mn-ea"/>
          <a:cs typeface="Gill Sans MT"/>
        </a:defRPr>
      </a:lvl4pPr>
      <a:lvl5pPr marL="1255713" indent="-230188" algn="l" defTabSz="457200" rtl="0" eaLnBrk="1" latinLnBrk="0" hangingPunct="1">
        <a:spcBef>
          <a:spcPct val="20000"/>
        </a:spcBef>
        <a:buFont typeface="Arial"/>
        <a:buChar char="»"/>
        <a:defRPr sz="1400" b="0" i="0" kern="1200">
          <a:solidFill>
            <a:srgbClr val="6C6463"/>
          </a:solidFill>
          <a:latin typeface="Gill Sans MT"/>
          <a:ea typeface="+mn-ea"/>
          <a:cs typeface="Gill Sans MT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2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3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microsoft.com/office/2007/relationships/hdphoto" Target="../media/hdphoto2.wdp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34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  <p:sp>
        <p:nvSpPr>
          <p:cNvPr id="255" name="Google Shape;255;p34"/>
          <p:cNvSpPr txBox="1">
            <a:spLocks noGrp="1"/>
          </p:cNvSpPr>
          <p:nvPr>
            <p:ph type="ctrTitle"/>
          </p:nvPr>
        </p:nvSpPr>
        <p:spPr>
          <a:xfrm>
            <a:off x="650443" y="1283111"/>
            <a:ext cx="7146950" cy="1441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algn="ctr"/>
            <a:r>
              <a:rPr lang="ru-RU" sz="3200" b="1" dirty="0">
                <a:latin typeface="+mn-lt"/>
              </a:rPr>
              <a:t>ПЕРИФЕРИЧЕСКАЯ НЕЙРОПАТИЯ: </a:t>
            </a:r>
            <a:br>
              <a:rPr lang="ru-RU" sz="3200" b="1" dirty="0">
                <a:latin typeface="+mn-lt"/>
              </a:rPr>
            </a:br>
            <a:r>
              <a:rPr lang="ru-RU" sz="3200" b="1" dirty="0">
                <a:latin typeface="+mn-lt"/>
              </a:rPr>
              <a:t>МОНИТОРИНГ, УПРАВЛЕНИЕ РИСКАМИ</a:t>
            </a:r>
          </a:p>
        </p:txBody>
      </p:sp>
      <p:sp>
        <p:nvSpPr>
          <p:cNvPr id="2" name="Subtitle 12">
            <a:extLst>
              <a:ext uri="{FF2B5EF4-FFF2-40B4-BE49-F238E27FC236}">
                <a16:creationId xmlns:a16="http://schemas.microsoft.com/office/drawing/2014/main" id="{B02FF586-258D-343A-4817-6164C4553155}"/>
              </a:ext>
            </a:extLst>
          </p:cNvPr>
          <p:cNvSpPr txBox="1">
            <a:spLocks/>
          </p:cNvSpPr>
          <p:nvPr/>
        </p:nvSpPr>
        <p:spPr>
          <a:xfrm>
            <a:off x="445489" y="3754344"/>
            <a:ext cx="7772400" cy="8382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rmAutofit fontScale="85000" lnSpcReduction="10000"/>
          </a:bodyPr>
          <a:lstStyle>
            <a:lvl1pPr marL="230188" lvl="0" indent="-230188" algn="l" defTabSz="457200" rtl="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 i="0" kern="1200">
                <a:solidFill>
                  <a:schemeClr val="lt1"/>
                </a:solidFill>
                <a:latin typeface="Gill Sans MT"/>
                <a:ea typeface="+mn-ea"/>
                <a:cs typeface="Gill Sans MT"/>
              </a:defRPr>
            </a:lvl1pPr>
            <a:lvl2pPr marL="684213" lvl="1" indent="-230188" algn="ctr" defTabSz="457200" rtl="0" eaLnBrk="1" latinLnBrk="0" hangingPunct="1"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kern="1200">
                <a:solidFill>
                  <a:srgbClr val="888888"/>
                </a:solidFill>
                <a:latin typeface="Gill Sans MT"/>
                <a:ea typeface="+mn-ea"/>
                <a:cs typeface="Gill Sans MT"/>
              </a:defRPr>
            </a:lvl2pPr>
            <a:lvl3pPr marL="914400" lvl="2" indent="-230188" algn="ctr" defTabSz="457200" rtl="0" eaLnBrk="1" latinLnBrk="0" hangingPunct="1"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kern="1200">
                <a:solidFill>
                  <a:srgbClr val="888888"/>
                </a:solidFill>
                <a:latin typeface="Gill Sans MT"/>
                <a:ea typeface="+mn-ea"/>
                <a:cs typeface="Gill Sans MT"/>
              </a:defRPr>
            </a:lvl3pPr>
            <a:lvl4pPr marL="1146175" lvl="3" indent="-231775" algn="ctr" defTabSz="457200" rtl="0" eaLnBrk="1" latinLnBrk="0" hangingPunct="1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kern="1200">
                <a:solidFill>
                  <a:srgbClr val="888888"/>
                </a:solidFill>
                <a:latin typeface="Gill Sans MT"/>
                <a:ea typeface="+mn-ea"/>
                <a:cs typeface="Gill Sans MT"/>
              </a:defRPr>
            </a:lvl4pPr>
            <a:lvl5pPr marL="1255713" lvl="4" indent="-230188" algn="ctr" defTabSz="457200" rtl="0" eaLnBrk="1" latinLnBrk="0" hangingPunct="1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kern="1200">
                <a:solidFill>
                  <a:srgbClr val="888888"/>
                </a:solidFill>
                <a:latin typeface="Gill Sans MT"/>
                <a:ea typeface="+mn-ea"/>
                <a:cs typeface="Gill Sans MT"/>
              </a:defRPr>
            </a:lvl5pPr>
            <a:lvl6pPr marL="2514600" lvl="5" indent="-228600" algn="ctr" defTabSz="457200" rtl="0" eaLnBrk="1" latinLnBrk="0" hangingPunct="1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kern="1200">
                <a:solidFill>
                  <a:srgbClr val="888888"/>
                </a:solidFill>
                <a:latin typeface="+mn-lt"/>
                <a:ea typeface="+mn-ea"/>
                <a:cs typeface="+mn-cs"/>
              </a:defRPr>
            </a:lvl6pPr>
            <a:lvl7pPr marL="2971800" lvl="6" indent="-228600" algn="ctr" defTabSz="457200" rtl="0" eaLnBrk="1" latinLnBrk="0" hangingPunct="1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kern="1200">
                <a:solidFill>
                  <a:srgbClr val="888888"/>
                </a:solidFill>
                <a:latin typeface="+mn-lt"/>
                <a:ea typeface="+mn-ea"/>
                <a:cs typeface="+mn-cs"/>
              </a:defRPr>
            </a:lvl7pPr>
            <a:lvl8pPr marL="3429000" lvl="7" indent="-228600" algn="ctr" defTabSz="457200" rtl="0" eaLnBrk="1" latinLnBrk="0" hangingPunct="1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kern="1200">
                <a:solidFill>
                  <a:srgbClr val="888888"/>
                </a:solidFill>
                <a:latin typeface="+mn-lt"/>
                <a:ea typeface="+mn-ea"/>
                <a:cs typeface="+mn-cs"/>
              </a:defRPr>
            </a:lvl8pPr>
            <a:lvl9pPr marL="3886200" lvl="8" indent="-228600" algn="ctr" defTabSz="457200" rtl="0" eaLnBrk="1" latinLnBrk="0" hangingPunct="1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kern="1200">
                <a:solidFill>
                  <a:srgbClr val="888888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ctr">
              <a:lnSpc>
                <a:spcPct val="107000"/>
              </a:lnSpc>
              <a:spcAft>
                <a:spcPts val="800"/>
              </a:spcAft>
            </a:pPr>
            <a:r>
              <a:rPr lang="ru-RU" sz="1800" b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Онлайн курс «Фармаконадзор и активный мониторинг безопасности препаратов в рамках операционных исследований по внедрению новых режимов лечения ЛУ-ТБ»</a:t>
            </a:r>
            <a:endParaRPr lang="en-US" sz="18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51086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30400"/>
            <a:ext cx="7048195" cy="584775"/>
          </a:xfrm>
        </p:spPr>
        <p:txBody>
          <a:bodyPr/>
          <a:lstStyle/>
          <a:p>
            <a:pPr algn="ctr"/>
            <a:r>
              <a:rPr lang="ru-RU" sz="3200" b="1" dirty="0">
                <a:latin typeface="Calibri" panose="020F0502020204030204" pitchFamily="34" charset="0"/>
                <a:cs typeface="Calibri" panose="020F0502020204030204" pitchFamily="34" charset="0"/>
              </a:rPr>
              <a:t>ВОСПРИЯТИЕ ВИБРАЦИИ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199" y="1250899"/>
            <a:ext cx="5205265" cy="338059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5. Сразу приложите вибрирующий камертон осторожно, но плотно к дистальному межфаланговому суставу большого пальца правой ноги и засеките время</a:t>
            </a:r>
          </a:p>
          <a:p>
            <a:pPr marL="0" indent="0">
              <a:buNone/>
            </a:pPr>
            <a:r>
              <a:rPr lang="ru-RU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6. Попросить пациента сказать, когда он перестанет ощущать вибрацию. </a:t>
            </a:r>
          </a:p>
          <a:p>
            <a:pPr marL="0" indent="0">
              <a:buNone/>
            </a:pPr>
            <a:r>
              <a:rPr lang="ru-RU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7. Повторить на большом пальце левой ноги.</a:t>
            </a:r>
          </a:p>
        </p:txBody>
      </p:sp>
      <p:pic>
        <p:nvPicPr>
          <p:cNvPr id="5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1907" y="863284"/>
            <a:ext cx="2587103" cy="3112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263231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6022" y="555327"/>
            <a:ext cx="8313373" cy="46166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>
                <a:latin typeface="Calibri" panose="020F0502020204030204" pitchFamily="34" charset="0"/>
                <a:cs typeface="Calibri" panose="020F0502020204030204" pitchFamily="34" charset="0"/>
              </a:rPr>
              <a:t>ВОСПРИЯТИЕ ВИБРАЦИИ</a:t>
            </a:r>
            <a:br>
              <a:rPr lang="ru-RU" sz="3600" b="1" dirty="0">
                <a:latin typeface="+mn-lt"/>
              </a:rPr>
            </a:br>
            <a:r>
              <a:rPr lang="ru-RU" sz="1512" dirty="0">
                <a:latin typeface="Calibri" panose="020F0502020204030204" pitchFamily="34" charset="0"/>
                <a:cs typeface="Calibri" panose="020F0502020204030204" pitchFamily="34" charset="0"/>
              </a:rPr>
              <a:t>(укажите баллы для правой и левой ноги)  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15846275"/>
              </p:ext>
            </p:extLst>
          </p:nvPr>
        </p:nvGraphicFramePr>
        <p:xfrm>
          <a:off x="670181" y="1302106"/>
          <a:ext cx="7752521" cy="3655899"/>
        </p:xfrm>
        <a:graphic>
          <a:graphicData uri="http://schemas.openxmlformats.org/drawingml/2006/table">
            <a:tbl>
              <a:tblPr/>
              <a:tblGrid>
                <a:gridCol w="43712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0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910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5395">
                <a:tc gridSpan="3"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Балл восприятия вибрации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marL="24004" marR="24004" marT="24004" marB="2400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7703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Восприятие вибрации на дистальном межфаланговом суставе большого пальца ноги в секундах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marL="24004" marR="24004" marT="24004" marB="2400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 Правая нога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marL="24004" marR="240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Левая нога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24004" marR="240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186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marL="24004" marR="240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marL="24004" marR="240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3002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Балл восприятия вибрации</a:t>
                      </a: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Определение балла по времени восприятия вибрации: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- Ощущается дольше 10 секунд = 0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- Ощущается </a:t>
                      </a: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от </a:t>
                      </a:r>
                      <a:r>
                        <a:rPr lang="fr-FR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6–10 секунд </a:t>
                      </a: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     </a:t>
                      </a:r>
                      <a:r>
                        <a:rPr lang="fr-FR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= 1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- Ощущается меньше 5 секунд </a:t>
                      </a: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  </a:t>
                      </a:r>
                      <a:r>
                        <a:rPr lang="fr-FR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= 2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- Не ощущается </a:t>
                      </a: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                           </a:t>
                      </a:r>
                      <a:r>
                        <a:rPr lang="fr-FR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= 3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- Оценка не возможна или не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 проводилась</a:t>
                      </a: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                                </a:t>
                      </a:r>
                      <a:r>
                        <a:rPr lang="fr-FR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= 8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marL="24004" marR="24004" marT="24004" marB="2400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24004" marR="240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24004" marR="240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325345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4218" y="312947"/>
            <a:ext cx="8346030" cy="584775"/>
          </a:xfrm>
        </p:spPr>
        <p:txBody>
          <a:bodyPr/>
          <a:lstStyle/>
          <a:p>
            <a:pPr algn="ctr"/>
            <a:r>
              <a:rPr lang="ru-RU" sz="3200" b="1" dirty="0">
                <a:latin typeface="Calibri" panose="020F0502020204030204" pitchFamily="34" charset="0"/>
                <a:cs typeface="Calibri" panose="020F0502020204030204" pitchFamily="34" charset="0"/>
              </a:rPr>
              <a:t>АХИЛЛОВ РЕФЛЕКС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Ахиллов рефлекс — сокращение  икроножных мышц </a:t>
            </a:r>
          </a:p>
          <a:p>
            <a:pPr marL="0" indent="0">
              <a:buNone/>
            </a:pP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(m. tricipitis surae)  и  подошвенное сгибание стопы в ответ на удар молоточком по пяточному (ахиллову) сухожилию.</a:t>
            </a:r>
          </a:p>
          <a:p>
            <a:pPr marL="0" indent="0">
              <a:buNone/>
            </a:pPr>
            <a:endParaRPr lang="ru-RU" sz="2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91836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0040" y="322279"/>
            <a:ext cx="8169965" cy="584775"/>
          </a:xfrm>
        </p:spPr>
        <p:txBody>
          <a:bodyPr/>
          <a:lstStyle/>
          <a:p>
            <a:pPr algn="ctr"/>
            <a:r>
              <a:rPr lang="ru-RU" sz="3200" b="1" dirty="0">
                <a:latin typeface="Calibri" panose="020F0502020204030204" pitchFamily="34" charset="0"/>
                <a:cs typeface="Calibri" panose="020F0502020204030204" pitchFamily="34" charset="0"/>
              </a:rPr>
              <a:t>ТЕХНИКА ПРОВЕДЕНИЯ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502" y="1238132"/>
            <a:ext cx="6440557" cy="3146444"/>
          </a:xfrm>
        </p:spPr>
      </p:pic>
    </p:spTree>
    <p:extLst>
      <p:ext uri="{BB962C8B-B14F-4D97-AF65-F5344CB8AC3E}">
        <p14:creationId xmlns:p14="http://schemas.microsoft.com/office/powerpoint/2010/main" val="32070992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9411" y="271217"/>
            <a:ext cx="8249478" cy="584775"/>
          </a:xfrm>
        </p:spPr>
        <p:txBody>
          <a:bodyPr/>
          <a:lstStyle/>
          <a:p>
            <a:pPr algn="ctr"/>
            <a:r>
              <a:rPr lang="ru-RU" sz="3200" b="1" dirty="0">
                <a:latin typeface="Calibri" panose="020F0502020204030204" pitchFamily="34" charset="0"/>
                <a:cs typeface="Calibri" panose="020F0502020204030204" pitchFamily="34" charset="0"/>
              </a:rPr>
              <a:t>БАЛЛ ОЦЕНКИ АХИЛЛОВА РЕФЛЕКСА: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15415"/>
            <a:ext cx="8229600" cy="3416078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                </a:t>
            </a:r>
            <a:r>
              <a:rPr lang="ru-RU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Отсутствует  = 0 </a:t>
            </a:r>
          </a:p>
          <a:p>
            <a:pPr marL="0" indent="0">
              <a:buNone/>
            </a:pPr>
            <a:r>
              <a:rPr lang="ru-RU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          Снижен  = 1 </a:t>
            </a:r>
          </a:p>
          <a:p>
            <a:pPr marL="0" indent="0">
              <a:buNone/>
            </a:pPr>
            <a:r>
              <a:rPr lang="ru-RU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          Норма  = 2 </a:t>
            </a:r>
          </a:p>
          <a:p>
            <a:pPr marL="0" indent="0">
              <a:buNone/>
            </a:pPr>
            <a:r>
              <a:rPr lang="ru-RU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          Повышен  = 3 </a:t>
            </a:r>
          </a:p>
          <a:p>
            <a:pPr marL="0" indent="0">
              <a:buNone/>
            </a:pPr>
            <a:r>
              <a:rPr lang="ru-RU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          Клонус  = 4</a:t>
            </a:r>
          </a:p>
        </p:txBody>
      </p:sp>
      <p:sp>
        <p:nvSpPr>
          <p:cNvPr id="4" name="Стрелка вправо 3"/>
          <p:cNvSpPr/>
          <p:nvPr/>
        </p:nvSpPr>
        <p:spPr>
          <a:xfrm>
            <a:off x="773465" y="1302360"/>
            <a:ext cx="598833" cy="257512"/>
          </a:xfrm>
          <a:prstGeom prst="rightArrow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61"/>
          </a:p>
        </p:txBody>
      </p:sp>
      <p:sp>
        <p:nvSpPr>
          <p:cNvPr id="6" name="Стрелка вправо 5"/>
          <p:cNvSpPr/>
          <p:nvPr/>
        </p:nvSpPr>
        <p:spPr>
          <a:xfrm>
            <a:off x="784935" y="1731241"/>
            <a:ext cx="653236" cy="257512"/>
          </a:xfrm>
          <a:prstGeom prst="rightArrow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61"/>
          </a:p>
        </p:txBody>
      </p:sp>
      <p:sp>
        <p:nvSpPr>
          <p:cNvPr id="7" name="Стрелка вправо 6"/>
          <p:cNvSpPr/>
          <p:nvPr/>
        </p:nvSpPr>
        <p:spPr>
          <a:xfrm>
            <a:off x="790077" y="2149825"/>
            <a:ext cx="644267" cy="257512"/>
          </a:xfrm>
          <a:prstGeom prst="rightArrow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61"/>
          </a:p>
        </p:txBody>
      </p:sp>
      <p:sp>
        <p:nvSpPr>
          <p:cNvPr id="8" name="Стрелка вправо 7"/>
          <p:cNvSpPr/>
          <p:nvPr/>
        </p:nvSpPr>
        <p:spPr>
          <a:xfrm>
            <a:off x="810513" y="2547778"/>
            <a:ext cx="598833" cy="257512"/>
          </a:xfrm>
          <a:prstGeom prst="rightArrow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61"/>
          </a:p>
        </p:txBody>
      </p:sp>
      <p:sp>
        <p:nvSpPr>
          <p:cNvPr id="9" name="Стрелка вправо 8"/>
          <p:cNvSpPr/>
          <p:nvPr/>
        </p:nvSpPr>
        <p:spPr>
          <a:xfrm>
            <a:off x="810512" y="2945731"/>
            <a:ext cx="598833" cy="257512"/>
          </a:xfrm>
          <a:prstGeom prst="rightArrow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61"/>
          </a:p>
        </p:txBody>
      </p:sp>
    </p:spTree>
    <p:extLst>
      <p:ext uri="{BB962C8B-B14F-4D97-AF65-F5344CB8AC3E}">
        <p14:creationId xmlns:p14="http://schemas.microsoft.com/office/powerpoint/2010/main" val="37155831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Docs\Desktop\Pharmakovigilance\faq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4177" y="840927"/>
            <a:ext cx="5184775" cy="3888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694" y="610095"/>
            <a:ext cx="7937106" cy="461665"/>
          </a:xfrm>
        </p:spPr>
        <p:txBody>
          <a:bodyPr>
            <a:normAutofit fontScale="90000"/>
          </a:bodyPr>
          <a:lstStyle/>
          <a:p>
            <a:r>
              <a:rPr lang="ru-RU" sz="3062" b="1" dirty="0">
                <a:latin typeface="Calibri" panose="020F0502020204030204" pitchFamily="34" charset="0"/>
                <a:cs typeface="Calibri" panose="020F0502020204030204" pitchFamily="34" charset="0"/>
              </a:rPr>
              <a:t>ВОПРОСЫ?..</a:t>
            </a:r>
          </a:p>
        </p:txBody>
      </p:sp>
    </p:spTree>
    <p:extLst>
      <p:ext uri="{BB962C8B-B14F-4D97-AF65-F5344CB8AC3E}">
        <p14:creationId xmlns:p14="http://schemas.microsoft.com/office/powerpoint/2010/main" val="1385381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94425" y="959206"/>
            <a:ext cx="4084974" cy="2998583"/>
          </a:xfrm>
        </p:spPr>
        <p:txBody>
          <a:bodyPr>
            <a:normAutofit/>
          </a:bodyPr>
          <a:lstStyle/>
          <a:p>
            <a:pPr algn="ctr"/>
            <a:r>
              <a:rPr lang="ru-RU" sz="3402" b="1" i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Спасибо !</a:t>
            </a:r>
          </a:p>
        </p:txBody>
      </p:sp>
    </p:spTree>
    <p:extLst>
      <p:ext uri="{BB962C8B-B14F-4D97-AF65-F5344CB8AC3E}">
        <p14:creationId xmlns:p14="http://schemas.microsoft.com/office/powerpoint/2010/main" val="2551515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0382" y="329539"/>
            <a:ext cx="7543800" cy="584775"/>
          </a:xfrm>
        </p:spPr>
        <p:txBody>
          <a:bodyPr/>
          <a:lstStyle/>
          <a:p>
            <a:pPr algn="ctr"/>
            <a:r>
              <a:rPr lang="ru-RU" sz="3200" b="1" dirty="0">
                <a:latin typeface="Calibri" panose="020F0502020204030204" pitchFamily="34" charset="0"/>
                <a:cs typeface="Calibri" panose="020F0502020204030204" pitchFamily="34" charset="0"/>
              </a:rPr>
              <a:t>ПОНЯТИЕ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8477" y="1316735"/>
            <a:ext cx="8229600" cy="31633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Периферическая нейропатия </a:t>
            </a: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— множественное поражение периферических нервов, проявляющееся периферическими параличами, нарушениями чувствительности, трофическими и вегетососудистыми расстройствами преимущественно в дистальных (отдаленных) отделах конечностей.</a:t>
            </a:r>
          </a:p>
        </p:txBody>
      </p:sp>
    </p:spTree>
    <p:extLst>
      <p:ext uri="{BB962C8B-B14F-4D97-AF65-F5344CB8AC3E}">
        <p14:creationId xmlns:p14="http://schemas.microsoft.com/office/powerpoint/2010/main" val="5141776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2058" y="500459"/>
            <a:ext cx="8078209" cy="585656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latin typeface="Calibri" panose="020F0502020204030204" pitchFamily="34" charset="0"/>
                <a:cs typeface="Calibri" panose="020F0502020204030204" pitchFamily="34" charset="0"/>
              </a:rPr>
              <a:t>ЭТИОЛОГИЧЕСКАЯ</a:t>
            </a:r>
            <a:r>
              <a:rPr lang="ru-RU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800" b="1" dirty="0">
                <a:latin typeface="Calibri" panose="020F0502020204030204" pitchFamily="34" charset="0"/>
                <a:cs typeface="Calibri" panose="020F0502020204030204" pitchFamily="34" charset="0"/>
              </a:rPr>
              <a:t>КЛАССИФИКАЦИЯ ПОЛИНЕЙРОПАТИИ</a:t>
            </a: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23821935"/>
              </p:ext>
            </p:extLst>
          </p:nvPr>
        </p:nvGraphicFramePr>
        <p:xfrm>
          <a:off x="442061" y="1119082"/>
          <a:ext cx="8156932" cy="3934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784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784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17229"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 Идиопатические воспалительные/</a:t>
                      </a:r>
                      <a:r>
                        <a:rPr lang="ru-RU" sz="1600" baseline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не воспалительные </a:t>
                      </a:r>
                      <a:r>
                        <a:rPr lang="ru-RU" sz="1600" baseline="0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полинейропатии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</a:txBody>
                  <a:tcPr marL="69130" marR="69130" marT="34565" marB="34565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синдром </a:t>
                      </a:r>
                      <a:r>
                        <a:rPr lang="ru-RU" sz="1600" b="0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Гийена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 </a:t>
                      </a:r>
                      <a:r>
                        <a:rPr lang="ru-RU" sz="1600" b="0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Барре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6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хроническая воспалительная </a:t>
                      </a:r>
                      <a:r>
                        <a:rPr lang="ru-RU" sz="16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демиелинизирующая</a:t>
                      </a:r>
                      <a:r>
                        <a:rPr lang="ru-RU" sz="16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16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полирадикулоневропатия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9130" marR="69130" marT="34565" marB="34565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7229">
                <a:tc>
                  <a:txBody>
                    <a:bodyPr/>
                    <a:lstStyle/>
                    <a:p>
                      <a:r>
                        <a:rPr lang="ru-RU" sz="16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 </a:t>
                      </a:r>
                      <a:r>
                        <a:rPr lang="ru-RU" sz="1600" b="1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Полинейропатии</a:t>
                      </a:r>
                      <a:r>
                        <a:rPr lang="ru-RU" sz="16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при метаболических расстройствах</a:t>
                      </a:r>
                    </a:p>
                  </a:txBody>
                  <a:tcPr marL="69130" marR="69130" marT="34565" marB="34565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-    диабетическая, </a:t>
                      </a:r>
                    </a:p>
                    <a:p>
                      <a:r>
                        <a:rPr lang="ru-RU" sz="160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-     уремическая, 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60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при дефиците витаминов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60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печеночная </a:t>
                      </a:r>
                      <a:endParaRPr lang="ru-RU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9130" marR="69130" marT="34565" marB="34565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3290">
                <a:tc>
                  <a:txBody>
                    <a:bodyPr/>
                    <a:lstStyle/>
                    <a:p>
                      <a:r>
                        <a:rPr lang="ru-RU" sz="16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3. </a:t>
                      </a:r>
                      <a:r>
                        <a:rPr lang="ru-RU" sz="1600" b="1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Полинейропатии</a:t>
                      </a:r>
                      <a:r>
                        <a:rPr lang="ru-RU" sz="16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при экзогенных</a:t>
                      </a:r>
                      <a:r>
                        <a:rPr lang="ru-RU" sz="1600" b="1" baseline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расстройствах</a:t>
                      </a:r>
                      <a:endParaRPr lang="ru-RU" sz="16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9130" marR="69130" marT="34565" marB="34565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60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алкогольная, 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600" b="1" i="1" u="sng" kern="12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лекарственная, 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60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промышленная</a:t>
                      </a:r>
                      <a:endParaRPr lang="ru-RU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9130" marR="69130" marT="34565" marB="34565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17229">
                <a:tc>
                  <a:txBody>
                    <a:bodyPr/>
                    <a:lstStyle/>
                    <a:p>
                      <a:r>
                        <a:rPr lang="ru-RU" sz="16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4. </a:t>
                      </a:r>
                      <a:r>
                        <a:rPr lang="ru-RU" sz="1600" b="1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Полинейропатии</a:t>
                      </a:r>
                      <a:r>
                        <a:rPr lang="ru-RU" sz="16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при системных заболеваниях.</a:t>
                      </a:r>
                    </a:p>
                  </a:txBody>
                  <a:tcPr marL="69130" marR="69130" marT="34565" marB="34565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600" kern="1200" dirty="0" err="1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диспротеинемии</a:t>
                      </a:r>
                      <a:r>
                        <a:rPr lang="ru-RU" sz="160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, 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600" kern="1200" dirty="0" err="1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саркоидоз</a:t>
                      </a:r>
                      <a:r>
                        <a:rPr lang="ru-RU" sz="160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, 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60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заболевания соединительной ткани,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60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1600" kern="1200" dirty="0" err="1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васкулиты</a:t>
                      </a:r>
                      <a:endParaRPr lang="ru-RU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9130" marR="69130" marT="34565" marB="34565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0465912"/>
              </p:ext>
            </p:extLst>
          </p:nvPr>
        </p:nvGraphicFramePr>
        <p:xfrm>
          <a:off x="442058" y="4078689"/>
          <a:ext cx="8156934" cy="9908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784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784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90868">
                <a:tc>
                  <a:txBody>
                    <a:bodyPr/>
                    <a:lstStyle/>
                    <a:p>
                      <a:r>
                        <a:rPr lang="ru-RU" sz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5. </a:t>
                      </a:r>
                      <a:r>
                        <a:rPr lang="ru-RU" sz="1400" b="1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Полиневропатии</a:t>
                      </a:r>
                      <a:r>
                        <a:rPr lang="ru-RU" sz="14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при инфекционных заболеваниях,</a:t>
                      </a:r>
                      <a:r>
                        <a:rPr lang="ru-RU" sz="1400" b="1" kern="1200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14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вакцинациях, злокачественных новообразованиях, воздействии внешних факторов</a:t>
                      </a:r>
                      <a:r>
                        <a:rPr lang="ru-RU" sz="1400" b="1" kern="1200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и наследственные</a:t>
                      </a:r>
                      <a:r>
                        <a:rPr lang="ru-RU" sz="14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9130" marR="69130" marT="34565" marB="34565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дифтерия, корь, грипп, эпидемический паротит, ВИЧ-инфекция, </a:t>
                      </a:r>
                      <a:r>
                        <a:rPr lang="ru-RU" sz="12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Балезнь</a:t>
                      </a:r>
                      <a: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Шарко- Мари- Тутта, вибрационная болезнь, </a:t>
                      </a:r>
                      <a:r>
                        <a:rPr lang="ru-RU" sz="12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холодовая</a:t>
                      </a:r>
                      <a: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и др.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9130" marR="69130" marT="34565" marB="34565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219608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293" y="256152"/>
            <a:ext cx="7543800" cy="584775"/>
          </a:xfrm>
        </p:spPr>
        <p:txBody>
          <a:bodyPr/>
          <a:lstStyle/>
          <a:p>
            <a:pPr algn="ctr"/>
            <a:r>
              <a:rPr lang="ru-RU" sz="3200" b="1" dirty="0">
                <a:latin typeface="Calibri" panose="020F0502020204030204" pitchFamily="34" charset="0"/>
                <a:cs typeface="Calibri" panose="020F0502020204030204" pitchFamily="34" charset="0"/>
              </a:rPr>
              <a:t>ПРИЧИНЫ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840927"/>
            <a:ext cx="8229600" cy="379056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‐ травма нерва; опухоли; </a:t>
            </a:r>
          </a:p>
          <a:p>
            <a:pPr marL="0" indent="0">
              <a:buNone/>
            </a:pPr>
            <a:r>
              <a:rPr lang="ru-RU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‐ отравление;</a:t>
            </a:r>
          </a:p>
          <a:p>
            <a:pPr marL="0" indent="0">
              <a:buNone/>
            </a:pPr>
            <a:r>
              <a:rPr lang="ru-RU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‐ прием определенных лекарственных средств; </a:t>
            </a:r>
          </a:p>
          <a:p>
            <a:pPr marL="0" indent="0">
              <a:buNone/>
            </a:pPr>
            <a:r>
              <a:rPr lang="ru-RU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‐ нарушения иммунитета, нехватка витаминов; </a:t>
            </a:r>
          </a:p>
          <a:p>
            <a:pPr marL="0" indent="0">
              <a:buNone/>
            </a:pPr>
            <a:r>
              <a:rPr lang="ru-RU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‐ хронический алкоголизм; </a:t>
            </a:r>
          </a:p>
          <a:p>
            <a:pPr marL="0" indent="0">
              <a:buNone/>
            </a:pPr>
            <a:r>
              <a:rPr lang="ru-RU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‐ проблемы с сосудами, васкулит, заболевания крови; </a:t>
            </a:r>
            <a:endParaRPr lang="en-US" sz="20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ru-RU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‐ сбои обменных процессов; эндокринная патология; </a:t>
            </a:r>
            <a:endParaRPr lang="en-US" sz="20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ru-RU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‐ вирусные и бактериальные инфекции; </a:t>
            </a:r>
          </a:p>
          <a:p>
            <a:pPr marL="0" indent="0">
              <a:buNone/>
            </a:pPr>
            <a:r>
              <a:rPr lang="ru-RU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‐ синдром Гийена‐Барре; наследственная нейропатия и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т.д.</a:t>
            </a:r>
          </a:p>
        </p:txBody>
      </p:sp>
    </p:spTree>
    <p:extLst>
      <p:ext uri="{BB962C8B-B14F-4D97-AF65-F5344CB8AC3E}">
        <p14:creationId xmlns:p14="http://schemas.microsoft.com/office/powerpoint/2010/main" val="24409469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2514" y="256152"/>
            <a:ext cx="8096132" cy="584775"/>
          </a:xfrm>
        </p:spPr>
        <p:txBody>
          <a:bodyPr/>
          <a:lstStyle/>
          <a:p>
            <a:pPr algn="ctr"/>
            <a:r>
              <a:rPr lang="ru-RU" sz="3200" b="1" dirty="0">
                <a:latin typeface="Calibri" panose="020F0502020204030204" pitchFamily="34" charset="0"/>
                <a:cs typeface="Calibri" panose="020F0502020204030204" pitchFamily="34" charset="0"/>
              </a:rPr>
              <a:t>СИМПТОМЫ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2514" y="1133856"/>
            <a:ext cx="8096132" cy="351925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‐онемение, отсутствие реакции на боль или  температуру; </a:t>
            </a:r>
          </a:p>
          <a:p>
            <a:pPr marL="0" indent="0">
              <a:buNone/>
            </a:pPr>
            <a:r>
              <a:rPr lang="ru-RU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‐ усиленная чувствительность к касаниям; </a:t>
            </a:r>
          </a:p>
          <a:p>
            <a:pPr marL="0" indent="0">
              <a:buNone/>
            </a:pPr>
            <a:r>
              <a:rPr lang="ru-RU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‐ щекотка, покалывание, жжение; </a:t>
            </a:r>
          </a:p>
          <a:p>
            <a:pPr marL="0" indent="0">
              <a:buNone/>
            </a:pPr>
            <a:r>
              <a:rPr lang="ru-RU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‐ сильная боль, спазмы; </a:t>
            </a:r>
          </a:p>
          <a:p>
            <a:pPr marL="0" indent="0">
              <a:buNone/>
            </a:pPr>
            <a:r>
              <a:rPr lang="ru-RU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‐ потеря равновесия; утрата рефлексов;</a:t>
            </a:r>
          </a:p>
          <a:p>
            <a:pPr marL="0" indent="0">
              <a:buNone/>
            </a:pPr>
            <a:r>
              <a:rPr lang="ru-RU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‐слабость мышц; значительные изменения при ходьбе; </a:t>
            </a:r>
          </a:p>
          <a:p>
            <a:pPr marL="0" indent="0">
              <a:buNone/>
            </a:pPr>
            <a:r>
              <a:rPr lang="ru-RU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‐ более частое опорожнение пузыря в течение суток; </a:t>
            </a:r>
            <a:endParaRPr lang="en-US" sz="1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ru-RU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‐ частое спотыкание и падения; </a:t>
            </a:r>
          </a:p>
          <a:p>
            <a:pPr marL="0" indent="0">
              <a:buNone/>
            </a:pPr>
            <a:r>
              <a:rPr lang="ru-RU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‐ атрофия нарушенных мышц.</a:t>
            </a:r>
          </a:p>
        </p:txBody>
      </p:sp>
    </p:spTree>
    <p:extLst>
      <p:ext uri="{BB962C8B-B14F-4D97-AF65-F5344CB8AC3E}">
        <p14:creationId xmlns:p14="http://schemas.microsoft.com/office/powerpoint/2010/main" val="18995685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7037" y="242939"/>
            <a:ext cx="7543800" cy="584775"/>
          </a:xfrm>
        </p:spPr>
        <p:txBody>
          <a:bodyPr/>
          <a:lstStyle/>
          <a:p>
            <a:pPr algn="ctr"/>
            <a:r>
              <a:rPr lang="ru-RU" sz="3200" b="1" dirty="0">
                <a:latin typeface="Calibri" panose="020F0502020204030204" pitchFamily="34" charset="0"/>
                <a:cs typeface="Calibri" panose="020F0502020204030204" pitchFamily="34" charset="0"/>
              </a:rPr>
              <a:t>КЛИНИЧЕСКОЕ ПРОЯВЛЕНИЕ</a:t>
            </a: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6462" y="1561202"/>
            <a:ext cx="2470584" cy="1127402"/>
          </a:xfrm>
          <a:effectLst>
            <a:glow rad="266700">
              <a:schemeClr val="accent1">
                <a:alpha val="20000"/>
              </a:schemeClr>
            </a:glow>
            <a:softEdge rad="50800"/>
          </a:effectLst>
        </p:spPr>
      </p:pic>
      <p:pic>
        <p:nvPicPr>
          <p:cNvPr id="1026" name="Picture 2" descr="C:\Users\adm\Desktop\images (2)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8000"/>
                    </a14:imgEffect>
                    <a14:imgEffect>
                      <a14:saturation sat="15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6391" y="1112434"/>
            <a:ext cx="2347551" cy="1435603"/>
          </a:xfrm>
          <a:prstGeom prst="rect">
            <a:avLst/>
          </a:prstGeom>
          <a:noFill/>
          <a:effectLst>
            <a:glow rad="381000">
              <a:schemeClr val="accent1">
                <a:alpha val="18000"/>
              </a:schemeClr>
            </a:glow>
            <a:softEdge rad="254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dm\Desktop\images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9004" y="3260035"/>
            <a:ext cx="2534131" cy="1612979"/>
          </a:xfrm>
          <a:prstGeom prst="rect">
            <a:avLst/>
          </a:prstGeom>
          <a:noFill/>
          <a:effectLst>
            <a:glow rad="444500">
              <a:schemeClr val="accent1">
                <a:alpha val="22000"/>
              </a:schemeClr>
            </a:glow>
            <a:softEdge rad="1143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4776462" y="946543"/>
            <a:ext cx="2470584" cy="43551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6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Снижение чувствительности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388598" y="2675106"/>
            <a:ext cx="2123136" cy="32663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6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Чувство покалывания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918450" y="4765103"/>
            <a:ext cx="2328595" cy="27705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6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Чувство жжения</a:t>
            </a:r>
          </a:p>
        </p:txBody>
      </p:sp>
      <p:pic>
        <p:nvPicPr>
          <p:cNvPr id="1029" name="Picture 5" descr="C:\Users\adm\Desktop\ФН ДО\depositphotos_190820364-stock-photo-fire-burning-in-his-hands.jp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11000"/>
                    </a14:imgEffect>
                    <a14:imgEffect>
                      <a14:colorTemperature colorTemp="5800"/>
                    </a14:imgEffect>
                    <a14:imgEffect>
                      <a14:saturation sat="140000"/>
                    </a14:imgEffect>
                    <a14:imgEffect>
                      <a14:brightnessContrast bright="-2000" contrast="-2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6462" y="3118047"/>
            <a:ext cx="2470583" cy="1527210"/>
          </a:xfrm>
          <a:prstGeom prst="rect">
            <a:avLst/>
          </a:prstGeom>
          <a:noFill/>
          <a:effectLst>
            <a:glow rad="431800">
              <a:schemeClr val="accent1">
                <a:satMod val="175000"/>
                <a:alpha val="20000"/>
              </a:schemeClr>
            </a:glow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33292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7425" y="326120"/>
            <a:ext cx="8672600" cy="461665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latin typeface="Calibri" panose="020F0502020204030204" pitchFamily="34" charset="0"/>
                <a:cs typeface="Calibri" panose="020F0502020204030204" pitchFamily="34" charset="0"/>
              </a:rPr>
              <a:t>ОЦЕНКА ПЕРИФЕРИЧЕСКОЙ  НЕВРОПАТИИ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7464" y="959836"/>
            <a:ext cx="7877470" cy="3671657"/>
          </a:xfrm>
        </p:spPr>
        <p:txBody>
          <a:bodyPr>
            <a:normAutofit/>
          </a:bodyPr>
          <a:lstStyle/>
          <a:p>
            <a:pPr marL="388849" indent="-388849">
              <a:buAutoNum type="arabicParenR"/>
            </a:pPr>
            <a:r>
              <a:rPr lang="ru-RU" sz="2117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Опрос пациента с применением конкретных вопросов касательной правой и левой ног по отдельности: </a:t>
            </a:r>
          </a:p>
          <a:p>
            <a:pPr marL="0" indent="0">
              <a:buNone/>
            </a:pPr>
            <a:endParaRPr lang="ru-RU" sz="2117" dirty="0"/>
          </a:p>
          <a:p>
            <a:pPr marL="0" indent="0">
              <a:buNone/>
            </a:pPr>
            <a:endParaRPr lang="ru-RU" sz="2117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4937428"/>
              </p:ext>
            </p:extLst>
          </p:nvPr>
        </p:nvGraphicFramePr>
        <p:xfrm>
          <a:off x="766734" y="1865378"/>
          <a:ext cx="7178892" cy="2766112"/>
        </p:xfrm>
        <a:graphic>
          <a:graphicData uri="http://schemas.openxmlformats.org/drawingml/2006/table">
            <a:tbl>
              <a:tblPr/>
              <a:tblGrid>
                <a:gridCol w="19609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17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217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2172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2172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2172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2172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2172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2172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2172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22436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285173">
                <a:tc gridSpan="11"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fr-FR" sz="1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Шкала субъективных симптомов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marL="24004" marR="24004" marT="24004" marB="2400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811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В данный момент не наблюдается</a:t>
                      </a:r>
                      <a:endParaRPr lang="ru-RU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marL="24004" marR="24004" marT="24004" marB="2400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gridSpan="10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УМЕРЕННАЯ</a:t>
                      </a:r>
                      <a:r>
                        <a:rPr lang="fr-FR" sz="11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  <a:sym typeface="Wingdings"/>
                        </a:rPr>
                        <a:t></a:t>
                      </a:r>
                      <a:r>
                        <a:rPr lang="ru-RU" sz="11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ТЯЖЕЛАЯ</a:t>
                      </a:r>
                      <a:endParaRPr lang="ru-RU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marL="24004" marR="240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65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00</a:t>
                      </a:r>
                      <a:endParaRPr lang="ru-RU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marL="24004" marR="24004" marT="24004" marB="2400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01</a:t>
                      </a:r>
                      <a:endParaRPr lang="ru-RU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marL="24004" marR="240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02</a:t>
                      </a:r>
                      <a:endParaRPr lang="ru-RU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marL="24004" marR="240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03</a:t>
                      </a:r>
                      <a:endParaRPr lang="ru-RU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marL="24004" marR="240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04</a:t>
                      </a:r>
                      <a:endParaRPr lang="ru-RU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marL="24004" marR="240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05</a:t>
                      </a:r>
                      <a:endParaRPr lang="ru-RU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marL="24004" marR="240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06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marL="24004" marR="240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07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marL="24004" marR="240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08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marL="24004" marR="240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09</a:t>
                      </a:r>
                      <a:endParaRPr lang="ru-RU" sz="900">
                        <a:solidFill>
                          <a:srgbClr val="000000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4004" marR="240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900">
                        <a:solidFill>
                          <a:srgbClr val="000000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4004" marR="240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6564"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Симптомы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marL="24004" marR="24004" marT="24004" marB="2400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Левая </a:t>
                      </a:r>
                      <a:endParaRPr lang="ru-RU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marL="24004" marR="240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Правая</a:t>
                      </a:r>
                      <a:endParaRPr lang="ru-RU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marL="24004" marR="240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6564">
                <a:tc gridSpan="5"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lphaLcPeriod"/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Боль, ломота или жжение в ступнях, ногах</a:t>
                      </a:r>
                    </a:p>
                  </a:txBody>
                  <a:tcPr marL="24004" marR="24004" marT="24004" marB="2400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24004" marR="240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24004" marR="240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6564">
                <a:tc gridSpan="5"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lphaLcPeriod"/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Покалывание в ступнях, ногах</a:t>
                      </a:r>
                    </a:p>
                  </a:txBody>
                  <a:tcPr marL="24004" marR="24004" marT="24004" marB="2400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CA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 </a:t>
                      </a:r>
                      <a:endParaRPr lang="ru-RU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marL="24004" marR="240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CA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 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marL="24004" marR="240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6564">
                <a:tc gridSpan="5"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lphaLcPeriod"/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Онемение (пониженная чувствительность) в ступнях, ногах</a:t>
                      </a:r>
                    </a:p>
                  </a:txBody>
                  <a:tcPr marL="24004" marR="24004" marT="24004" marB="2400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24004" marR="240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24004" marR="240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214424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2617" y="610095"/>
            <a:ext cx="8598768" cy="461665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latin typeface="Calibri" panose="020F0502020204030204" pitchFamily="34" charset="0"/>
                <a:cs typeface="Calibri" panose="020F0502020204030204" pitchFamily="34" charset="0"/>
              </a:rPr>
              <a:t>СТЕПЕНЬ ТЯЖЕСТИ СЕНСОРНОЙ  НЕВРОПАТИИ ПО </a:t>
            </a:r>
            <a:b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800" b="1" dirty="0">
                <a:latin typeface="Calibri" panose="020F0502020204030204" pitchFamily="34" charset="0"/>
                <a:cs typeface="Calibri" panose="020F0502020204030204" pitchFamily="34" charset="0"/>
              </a:rPr>
              <a:t>СУБЪЕКТИВНОЙ ОЦЕНКЕ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505068"/>
            <a:ext cx="8229600" cy="32941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Перевод балла в степень тяжести: </a:t>
            </a:r>
          </a:p>
          <a:p>
            <a:r>
              <a:rPr lang="ru-RU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01 ‐ 03 = 1 степень </a:t>
            </a:r>
          </a:p>
          <a:p>
            <a:r>
              <a:rPr lang="ru-RU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04 ‐ 06 = 2 степень </a:t>
            </a:r>
          </a:p>
          <a:p>
            <a:r>
              <a:rPr lang="ru-RU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07 ‐ 10 = 3 степень </a:t>
            </a:r>
          </a:p>
          <a:p>
            <a:r>
              <a:rPr lang="ru-RU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00 = 0 степень </a:t>
            </a:r>
          </a:p>
        </p:txBody>
      </p:sp>
    </p:spTree>
    <p:extLst>
      <p:ext uri="{BB962C8B-B14F-4D97-AF65-F5344CB8AC3E}">
        <p14:creationId xmlns:p14="http://schemas.microsoft.com/office/powerpoint/2010/main" val="42156123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2129" y="247439"/>
            <a:ext cx="7772400" cy="584775"/>
          </a:xfrm>
        </p:spPr>
        <p:txBody>
          <a:bodyPr/>
          <a:lstStyle/>
          <a:p>
            <a:pPr algn="ctr"/>
            <a:r>
              <a:rPr lang="ru-RU" sz="3200" b="1" dirty="0">
                <a:latin typeface="Calibri" panose="020F0502020204030204" pitchFamily="34" charset="0"/>
                <a:cs typeface="Calibri" panose="020F0502020204030204" pitchFamily="34" charset="0"/>
              </a:rPr>
              <a:t>ВОСПРИЯТИЕ ВИБРАЦИИ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6032" y="1141627"/>
            <a:ext cx="5801109" cy="34217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>
                <a:solidFill>
                  <a:schemeClr val="tx1"/>
                </a:solidFill>
              </a:rPr>
              <a:t>1</a:t>
            </a:r>
            <a:r>
              <a:rPr lang="ru-RU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 Сжать камертон на 128 Гц  так, чтобы концы  соприкоснулись, после чего  отпустить, чтобы камертон  завибрировал. 2. Приложить вибрирующий  камертон к костному выступу  на запястье или руке  пациента. </a:t>
            </a:r>
          </a:p>
          <a:p>
            <a:pPr marL="0" indent="0">
              <a:buNone/>
            </a:pPr>
            <a:r>
              <a:rPr lang="ru-RU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 Проверить распознаёт ли пациент вибрацию и гудение камертона.</a:t>
            </a:r>
          </a:p>
          <a:p>
            <a:pPr marL="0" indent="0">
              <a:buNone/>
            </a:pPr>
            <a:r>
              <a:rPr lang="ru-RU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4. Снова сомкнуть концы  камертона.</a:t>
            </a:r>
          </a:p>
        </p:txBody>
      </p:sp>
      <p:pic>
        <p:nvPicPr>
          <p:cNvPr id="3074" name="Picture 2" descr="C:\Users\adm\Desktop\ФН ДО\10 тема\Без названия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9301" y="1399431"/>
            <a:ext cx="2640968" cy="2224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4991139"/>
      </p:ext>
    </p:extLst>
  </p:cSld>
  <p:clrMapOvr>
    <a:masterClrMapping/>
  </p:clrMapOvr>
</p:sld>
</file>

<file path=ppt/theme/theme1.xml><?xml version="1.0" encoding="utf-8"?>
<a:theme xmlns:a="http://schemas.openxmlformats.org/drawingml/2006/main" name="16.9-Template_12.7.2016">
  <a:themeElements>
    <a:clrScheme name="Custom 2">
      <a:dk1>
        <a:sysClr val="windowText" lastClr="000000"/>
      </a:dk1>
      <a:lt1>
        <a:srgbClr val="FFFFFF"/>
      </a:lt1>
      <a:dk2>
        <a:srgbClr val="002F6C"/>
      </a:dk2>
      <a:lt2>
        <a:srgbClr val="BA0C2F"/>
      </a:lt2>
      <a:accent1>
        <a:srgbClr val="002F6C"/>
      </a:accent1>
      <a:accent2>
        <a:srgbClr val="BA0C2F"/>
      </a:accent2>
      <a:accent3>
        <a:srgbClr val="6C6463"/>
      </a:accent3>
      <a:accent4>
        <a:srgbClr val="000000"/>
      </a:accent4>
      <a:accent5>
        <a:srgbClr val="CFCDC9"/>
      </a:accent5>
      <a:accent6>
        <a:srgbClr val="0067B9"/>
      </a:accent6>
      <a:hlink>
        <a:srgbClr val="6C6463"/>
      </a:hlink>
      <a:folHlink>
        <a:srgbClr val="CFCDC9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16.9-Template_12.7.2016</Template>
  <TotalTime>392</TotalTime>
  <Words>660</Words>
  <Application>Microsoft Office PowerPoint</Application>
  <PresentationFormat>Custom</PresentationFormat>
  <Paragraphs>122</Paragraphs>
  <Slides>16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Arial</vt:lpstr>
      <vt:lpstr>Cabin</vt:lpstr>
      <vt:lpstr>Calibri</vt:lpstr>
      <vt:lpstr>Corbel</vt:lpstr>
      <vt:lpstr>Gill Sans MT</vt:lpstr>
      <vt:lpstr>Times New Roman</vt:lpstr>
      <vt:lpstr>16.9-Template_12.7.2016</vt:lpstr>
      <vt:lpstr>ПЕРИФЕРИЧЕСКАЯ НЕЙРОПАТИЯ:  МОНИТОРИНГ, УПРАВЛЕНИЕ РИСКАМИ</vt:lpstr>
      <vt:lpstr>ПОНЯТИЕ </vt:lpstr>
      <vt:lpstr>ЭТИОЛОГИЧЕСКАЯ КЛАССИФИКАЦИЯ ПОЛИНЕЙРОПАТИИ</vt:lpstr>
      <vt:lpstr>ПРИЧИНЫ</vt:lpstr>
      <vt:lpstr>СИМПТОМЫ </vt:lpstr>
      <vt:lpstr>КЛИНИЧЕСКОЕ ПРОЯВЛЕНИЕ</vt:lpstr>
      <vt:lpstr>ОЦЕНКА ПЕРИФЕРИЧЕСКОЙ  НЕВРОПАТИИ </vt:lpstr>
      <vt:lpstr>СТЕПЕНЬ ТЯЖЕСТИ СЕНСОРНОЙ  НЕВРОПАТИИ ПО  СУБЪЕКТИВНОЙ ОЦЕНКЕ </vt:lpstr>
      <vt:lpstr>ВОСПРИЯТИЕ ВИБРАЦИИ</vt:lpstr>
      <vt:lpstr>ВОСПРИЯТИЕ ВИБРАЦИИ</vt:lpstr>
      <vt:lpstr>ВОСПРИЯТИЕ ВИБРАЦИИ (укажите баллы для правой и левой ноги)  </vt:lpstr>
      <vt:lpstr>АХИЛЛОВ РЕФЛЕКС</vt:lpstr>
      <vt:lpstr>ТЕХНИКА ПРОВЕДЕНИЯ</vt:lpstr>
      <vt:lpstr>БАЛЛ ОЦЕНКИ АХИЛЛОВА РЕФЛЕКСА: </vt:lpstr>
      <vt:lpstr>ВОПРОСЫ?..</vt:lpstr>
      <vt:lpstr>Спасибо !</vt:lpstr>
    </vt:vector>
  </TitlesOfParts>
  <Company>USAID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PHOTO COVER OPTION TITLE GOES HERE CAN  RUN THREE LINES</dc:title>
  <dc:creator>USAID</dc:creator>
  <cp:lastModifiedBy>Saodat Qosimova</cp:lastModifiedBy>
  <cp:revision>119</cp:revision>
  <dcterms:created xsi:type="dcterms:W3CDTF">2017-03-16T17:43:27Z</dcterms:created>
  <dcterms:modified xsi:type="dcterms:W3CDTF">2023-01-12T12:55:36Z</dcterms:modified>
</cp:coreProperties>
</file>