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81" r:id="rId2"/>
    <p:sldId id="417" r:id="rId3"/>
    <p:sldId id="418" r:id="rId4"/>
    <p:sldId id="419" r:id="rId5"/>
    <p:sldId id="420" r:id="rId6"/>
    <p:sldId id="421" r:id="rId7"/>
    <p:sldId id="422" r:id="rId8"/>
    <p:sldId id="423" r:id="rId9"/>
    <p:sldId id="424" r:id="rId10"/>
    <p:sldId id="425" r:id="rId11"/>
    <p:sldId id="426" r:id="rId12"/>
    <p:sldId id="427" r:id="rId13"/>
  </p:sldIdLst>
  <p:sldSz cx="9217025" cy="51847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33" userDrawn="1">
          <p15:clr>
            <a:srgbClr val="A4A3A4"/>
          </p15:clr>
        </p15:guide>
        <p15:guide id="2" pos="29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7E5"/>
    <a:srgbClr val="BA0C2F"/>
    <a:srgbClr val="CFCDC9"/>
    <a:srgbClr val="FFFFFF"/>
    <a:srgbClr val="6C6463"/>
    <a:srgbClr val="651D32"/>
    <a:srgbClr val="002F6C"/>
    <a:srgbClr val="0067B9"/>
    <a:srgbClr val="A7C6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15" autoAdjust="0"/>
    <p:restoredTop sz="94271" autoAdjust="0"/>
  </p:normalViewPr>
  <p:slideViewPr>
    <p:cSldViewPr snapToGrid="0" snapToObjects="1">
      <p:cViewPr varScale="1">
        <p:scale>
          <a:sx n="82" d="100"/>
          <a:sy n="82" d="100"/>
        </p:scale>
        <p:origin x="840" y="52"/>
      </p:cViewPr>
      <p:guideLst>
        <p:guide orient="horz" pos="1633"/>
        <p:guide pos="290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4D9E48-5E7F-D24C-87D5-695B18367D24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CB10C2-C6DD-5A4A-BF1B-B012B8BA4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975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6357CE-B3EB-1B4A-84E5-C1E2DF427ABD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4A558B-E4E9-A94A-B9C1-029E46A76A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93798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State the overarching goal of the project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List tactics below</a:t>
            </a:r>
            <a:endParaRPr/>
          </a:p>
        </p:txBody>
      </p:sp>
      <p:sp>
        <p:nvSpPr>
          <p:cNvPr id="250" name="Google Shape;25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06619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32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 err="1">
                <a:solidFill>
                  <a:srgbClr val="FF0000"/>
                </a:solidFill>
              </a:rPr>
              <a:t>conescutive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7A666-5C38-4B27-9CAC-9545D58BCFD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423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733A09-4EDC-CD47-82D4-3ADDC8E755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6862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Full Ph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618" y="153988"/>
            <a:ext cx="8909790" cy="4876800"/>
          </a:xfrm>
          <a:prstGeom prst="rect">
            <a:avLst/>
          </a:prstGeom>
        </p:spPr>
      </p:pic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3617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5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0C00456-721A-A94C-800A-D5E7EE91C160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9151" y="4844996"/>
            <a:ext cx="2918725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5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2769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5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691277" y="1601789"/>
            <a:ext cx="3917235" cy="1209781"/>
          </a:xfrm>
          <a:effectLst>
            <a:outerShdw blurRad="254000" dir="2700000" algn="tl" rotWithShape="0">
              <a:srgbClr val="000000">
                <a:alpha val="20000"/>
              </a:srgbClr>
            </a:outerShdw>
          </a:effectLst>
        </p:spPr>
        <p:txBody>
          <a:bodyPr anchor="b" anchorCtr="0">
            <a:normAutofit/>
          </a:bodyPr>
          <a:lstStyle>
            <a:lvl1pPr>
              <a:defRPr sz="242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91277" y="3135208"/>
            <a:ext cx="3456384" cy="1209781"/>
          </a:xfrm>
          <a:effectLst>
            <a:outerShdw blurRad="254000" dir="5400000" algn="tl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 algn="l">
              <a:buNone/>
              <a:defRPr sz="1613">
                <a:solidFill>
                  <a:schemeClr val="bg1"/>
                </a:solidFill>
              </a:defRPr>
            </a:lvl1pPr>
            <a:lvl2pPr marL="4608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21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826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434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0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65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26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869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752724" y="2973387"/>
            <a:ext cx="322596" cy="0"/>
          </a:xfrm>
          <a:prstGeom prst="line">
            <a:avLst/>
          </a:prstGeom>
          <a:ln w="19050">
            <a:solidFill>
              <a:srgbClr val="FFFFFF"/>
            </a:solidFill>
          </a:ln>
          <a:effectLst>
            <a:outerShdw blurRad="254000" dir="27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933382" y="1098224"/>
            <a:ext cx="2073910" cy="185435"/>
          </a:xfrm>
        </p:spPr>
        <p:txBody>
          <a:bodyPr>
            <a:spAutoFit/>
          </a:bodyPr>
          <a:lstStyle>
            <a:lvl1pPr marL="0" indent="0" algn="r">
              <a:buNone/>
              <a:defRPr sz="605" baseline="0">
                <a:solidFill>
                  <a:schemeClr val="bg1"/>
                </a:solidFill>
              </a:defRPr>
            </a:lvl1pPr>
            <a:lvl2pPr marL="232035" indent="0">
              <a:buNone/>
              <a:defRPr sz="1814">
                <a:solidFill>
                  <a:schemeClr val="bg1"/>
                </a:solidFill>
              </a:defRPr>
            </a:lvl2pPr>
            <a:lvl3pPr marL="464074" indent="0">
              <a:buNone/>
              <a:defRPr sz="1613">
                <a:solidFill>
                  <a:schemeClr val="bg1"/>
                </a:solidFill>
              </a:defRPr>
            </a:lvl3pPr>
            <a:lvl4pPr marL="689708" indent="0">
              <a:buNone/>
              <a:defRPr sz="1412">
                <a:solidFill>
                  <a:schemeClr val="bg1"/>
                </a:solidFill>
              </a:defRPr>
            </a:lvl4pPr>
            <a:lvl5pPr marL="1033762" indent="0">
              <a:buNone/>
              <a:defRPr sz="1209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65" y="410511"/>
            <a:ext cx="190533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077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/Gray Title Only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3618" y="153989"/>
            <a:ext cx="4454895" cy="4876799"/>
          </a:xfrm>
          <a:solidFill>
            <a:schemeClr val="bg1"/>
          </a:solidFill>
        </p:spPr>
        <p:txBody>
          <a:bodyPr>
            <a:normAutofit/>
          </a:bodyPr>
          <a:lstStyle>
            <a:lvl1pPr marL="0" marR="0" indent="0" algn="l" defTabSz="46087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9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3617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5" b="0" i="0">
                <a:solidFill>
                  <a:schemeClr val="bg1"/>
                </a:solidFill>
                <a:latin typeface="Gill Sans MT"/>
                <a:cs typeface="Gill Sans MT"/>
              </a:defRPr>
            </a:lvl1pPr>
          </a:lstStyle>
          <a:p>
            <a:fld id="{60FEB5C5-97E6-6B45-BBE4-F2449473BB9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2769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5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3478488" y="1098224"/>
            <a:ext cx="2073910" cy="185435"/>
          </a:xfrm>
        </p:spPr>
        <p:txBody>
          <a:bodyPr>
            <a:spAutoFit/>
          </a:bodyPr>
          <a:lstStyle>
            <a:lvl1pPr marL="0" indent="0" algn="r">
              <a:buNone/>
              <a:defRPr sz="605" baseline="0">
                <a:solidFill>
                  <a:srgbClr val="FFFFFF"/>
                </a:solidFill>
              </a:defRPr>
            </a:lvl1pPr>
            <a:lvl2pPr marL="232035" indent="0">
              <a:buNone/>
              <a:defRPr sz="1814">
                <a:solidFill>
                  <a:schemeClr val="bg1"/>
                </a:solidFill>
              </a:defRPr>
            </a:lvl2pPr>
            <a:lvl3pPr marL="464074" indent="0">
              <a:buNone/>
              <a:defRPr sz="1613">
                <a:solidFill>
                  <a:schemeClr val="bg1"/>
                </a:solidFill>
              </a:defRPr>
            </a:lvl3pPr>
            <a:lvl4pPr marL="689708" indent="0">
              <a:buNone/>
              <a:defRPr sz="1412">
                <a:solidFill>
                  <a:schemeClr val="bg1"/>
                </a:solidFill>
              </a:defRPr>
            </a:lvl4pPr>
            <a:lvl5pPr marL="1033762" indent="0">
              <a:buNone/>
              <a:defRPr sz="1209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4916054" y="2188826"/>
            <a:ext cx="3916929" cy="837152"/>
          </a:xfrm>
        </p:spPr>
        <p:txBody>
          <a:bodyPr wrap="square" anchor="ctr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3925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d/Gray 1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53617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5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14FB1AD-D69E-B741-965A-0BAE826C2FA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9151" y="4844996"/>
            <a:ext cx="2918725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5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2769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5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691584" y="679845"/>
            <a:ext cx="7834472" cy="46474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 hasCustomPrompt="1"/>
          </p:nvPr>
        </p:nvSpPr>
        <p:spPr>
          <a:xfrm>
            <a:off x="691277" y="1296987"/>
            <a:ext cx="7834472" cy="320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2037" marR="0" indent="-232037" algn="l" defTabSz="4608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7"/>
              </a:spcAft>
              <a:buClrTx/>
              <a:buSzTx/>
              <a:buFont typeface="Arial"/>
              <a:buChar char="•"/>
              <a:tabLst/>
              <a:defRPr/>
            </a:lvl1pPr>
          </a:lstStyle>
          <a:p>
            <a:pPr marL="232037" marR="0" lvl="0" indent="-232037" algn="l" defTabSz="4608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7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13" b="0" i="0" u="none" strike="noStrike" kern="1200" cap="none" spc="0" normalizeH="0" baseline="0" noProof="0" dirty="0">
                <a:ln>
                  <a:noFill/>
                </a:ln>
                <a:solidFill>
                  <a:srgbClr val="6C6463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Click to edit Master text styles</a:t>
            </a:r>
          </a:p>
          <a:p>
            <a:pPr marL="689708" marR="0" lvl="1" indent="-232037" algn="l" defTabSz="4608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7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US" sz="1613" b="0" i="0" u="none" strike="noStrike" kern="1200" cap="none" spc="0" normalizeH="0" baseline="0" noProof="0" dirty="0">
                <a:ln>
                  <a:noFill/>
                </a:ln>
                <a:solidFill>
                  <a:srgbClr val="6C6463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7058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d/Gray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84" y="1296987"/>
            <a:ext cx="3840120" cy="3200400"/>
          </a:xfrm>
        </p:spPr>
        <p:txBody>
          <a:bodyPr>
            <a:normAutofit/>
          </a:bodyPr>
          <a:lstStyle>
            <a:lvl1pPr>
              <a:defRPr sz="1613">
                <a:solidFill>
                  <a:srgbClr val="6C6463"/>
                </a:solidFill>
              </a:defRPr>
            </a:lvl1pPr>
            <a:lvl2pPr>
              <a:defRPr sz="1613">
                <a:solidFill>
                  <a:srgbClr val="6C6463"/>
                </a:solidFill>
              </a:defRPr>
            </a:lvl2pPr>
            <a:lvl3pPr>
              <a:defRPr sz="1613">
                <a:solidFill>
                  <a:srgbClr val="6C6463"/>
                </a:solidFill>
              </a:defRPr>
            </a:lvl3pPr>
            <a:lvl4pPr>
              <a:defRPr sz="1412">
                <a:solidFill>
                  <a:srgbClr val="6C6463"/>
                </a:solidFill>
              </a:defRPr>
            </a:lvl4pPr>
            <a:lvl5pPr>
              <a:defRPr sz="1613">
                <a:solidFill>
                  <a:srgbClr val="6C6463"/>
                </a:solidFill>
              </a:defRPr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5323" y="1296987"/>
            <a:ext cx="3840733" cy="3200400"/>
          </a:xfrm>
        </p:spPr>
        <p:txBody>
          <a:bodyPr>
            <a:normAutofit/>
          </a:bodyPr>
          <a:lstStyle>
            <a:lvl1pPr>
              <a:defRPr sz="1613">
                <a:solidFill>
                  <a:srgbClr val="6C6463"/>
                </a:solidFill>
              </a:defRPr>
            </a:lvl1pPr>
            <a:lvl2pPr>
              <a:defRPr sz="1613">
                <a:solidFill>
                  <a:srgbClr val="6C6463"/>
                </a:solidFill>
              </a:defRPr>
            </a:lvl2pPr>
            <a:lvl3pPr>
              <a:defRPr sz="1613">
                <a:solidFill>
                  <a:srgbClr val="6C6463"/>
                </a:solidFill>
              </a:defRPr>
            </a:lvl3pPr>
            <a:lvl4pPr>
              <a:defRPr sz="1412">
                <a:solidFill>
                  <a:srgbClr val="6C6463"/>
                </a:solidFill>
              </a:defRPr>
            </a:lvl4pPr>
            <a:lvl5pPr>
              <a:defRPr sz="1613">
                <a:solidFill>
                  <a:srgbClr val="6C6463"/>
                </a:solidFill>
              </a:defRPr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617" y="4844996"/>
            <a:ext cx="2150640" cy="185435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AB18E012-EC0C-1649-A039-CB178266D114}" type="datetime1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49151" y="4844996"/>
            <a:ext cx="2918725" cy="185435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12769" y="4844996"/>
            <a:ext cx="2150640" cy="185435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91584" y="679844"/>
            <a:ext cx="7834472" cy="464743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225650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d/Gray 3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83" y="1296987"/>
            <a:ext cx="2534375" cy="3200400"/>
          </a:xfrm>
        </p:spPr>
        <p:txBody>
          <a:bodyPr>
            <a:normAutofit/>
          </a:bodyPr>
          <a:lstStyle>
            <a:lvl1pPr>
              <a:defRPr sz="1613">
                <a:solidFill>
                  <a:srgbClr val="6C6463"/>
                </a:solidFill>
              </a:defRPr>
            </a:lvl1pPr>
            <a:lvl2pPr>
              <a:defRPr sz="1613">
                <a:solidFill>
                  <a:srgbClr val="6C6463"/>
                </a:solidFill>
              </a:defRPr>
            </a:lvl2pPr>
            <a:lvl3pPr>
              <a:defRPr sz="1613">
                <a:solidFill>
                  <a:srgbClr val="6C6463"/>
                </a:solidFill>
              </a:defRPr>
            </a:lvl3pPr>
            <a:lvl4pPr>
              <a:defRPr sz="1412">
                <a:solidFill>
                  <a:srgbClr val="6C6463"/>
                </a:solidFill>
              </a:defRPr>
            </a:lvl4pPr>
            <a:lvl5pPr>
              <a:defRPr sz="1613">
                <a:solidFill>
                  <a:srgbClr val="FFFFFF"/>
                </a:solidFill>
              </a:defRPr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91066" y="1296987"/>
            <a:ext cx="2534989" cy="3200400"/>
          </a:xfrm>
        </p:spPr>
        <p:txBody>
          <a:bodyPr>
            <a:normAutofit/>
          </a:bodyPr>
          <a:lstStyle>
            <a:lvl1pPr>
              <a:defRPr sz="1613">
                <a:solidFill>
                  <a:srgbClr val="6C6463"/>
                </a:solidFill>
              </a:defRPr>
            </a:lvl1pPr>
            <a:lvl2pPr>
              <a:defRPr sz="1613">
                <a:solidFill>
                  <a:srgbClr val="6C6463"/>
                </a:solidFill>
              </a:defRPr>
            </a:lvl2pPr>
            <a:lvl3pPr>
              <a:defRPr sz="1613">
                <a:solidFill>
                  <a:srgbClr val="6C6463"/>
                </a:solidFill>
              </a:defRPr>
            </a:lvl3pPr>
            <a:lvl4pPr>
              <a:defRPr sz="1412">
                <a:solidFill>
                  <a:srgbClr val="6C6463"/>
                </a:solidFill>
              </a:defRPr>
            </a:lvl4pPr>
            <a:lvl5pPr>
              <a:defRPr sz="1613">
                <a:solidFill>
                  <a:srgbClr val="FFFFFF"/>
                </a:solidFill>
              </a:defRPr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617" y="4844996"/>
            <a:ext cx="2150640" cy="185435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39C62A9A-2216-F44B-AFF9-136AA601C377}" type="datetime1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49151" y="4844996"/>
            <a:ext cx="2918725" cy="185435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12769" y="4844996"/>
            <a:ext cx="2150640" cy="185435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3341019" y="1296987"/>
            <a:ext cx="2534989" cy="3200400"/>
          </a:xfrm>
        </p:spPr>
        <p:txBody>
          <a:bodyPr>
            <a:normAutofit/>
          </a:bodyPr>
          <a:lstStyle>
            <a:lvl1pPr>
              <a:defRPr sz="1613">
                <a:solidFill>
                  <a:srgbClr val="6C6463"/>
                </a:solidFill>
              </a:defRPr>
            </a:lvl1pPr>
            <a:lvl2pPr>
              <a:defRPr sz="1613">
                <a:solidFill>
                  <a:srgbClr val="6C6463"/>
                </a:solidFill>
              </a:defRPr>
            </a:lvl2pPr>
            <a:lvl3pPr>
              <a:defRPr sz="1613">
                <a:solidFill>
                  <a:srgbClr val="6C6463"/>
                </a:solidFill>
              </a:defRPr>
            </a:lvl3pPr>
            <a:lvl4pPr>
              <a:defRPr sz="1412">
                <a:solidFill>
                  <a:srgbClr val="6C6463"/>
                </a:solidFill>
              </a:defRPr>
            </a:lvl4pPr>
            <a:lvl5pPr>
              <a:defRPr sz="1613">
                <a:solidFill>
                  <a:srgbClr val="FFFFFF"/>
                </a:solidFill>
              </a:defRPr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91584" y="679844"/>
            <a:ext cx="7834472" cy="464743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480107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d/Gray 1 Content + Bottom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3618" y="2592387"/>
            <a:ext cx="8909791" cy="2440594"/>
          </a:xfrm>
          <a:solidFill>
            <a:srgbClr val="E7E7E5"/>
          </a:solidFill>
        </p:spPr>
        <p:txBody>
          <a:bodyPr>
            <a:normAutofit/>
          </a:bodyPr>
          <a:lstStyle>
            <a:lvl1pPr marL="0" marR="0" indent="0" algn="l" defTabSz="46087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9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277" y="1296987"/>
            <a:ext cx="7834472" cy="1143000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  <a:lvl2pPr>
              <a:defRPr>
                <a:solidFill>
                  <a:srgbClr val="6C6463"/>
                </a:solidFill>
              </a:defRPr>
            </a:lvl2pPr>
            <a:lvl3pPr>
              <a:defRPr>
                <a:solidFill>
                  <a:srgbClr val="6C6463"/>
                </a:solidFill>
              </a:defRPr>
            </a:lvl3pPr>
            <a:lvl4pPr>
              <a:defRPr>
                <a:solidFill>
                  <a:srgbClr val="6C6463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3617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5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193355D5-F1DA-0F48-9E7E-0A3FEBF9FF84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9151" y="4844996"/>
            <a:ext cx="2918725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5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2769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5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933384" y="3536623"/>
            <a:ext cx="2073910" cy="185435"/>
          </a:xfrm>
        </p:spPr>
        <p:txBody>
          <a:bodyPr>
            <a:spAutoFit/>
          </a:bodyPr>
          <a:lstStyle>
            <a:lvl1pPr marL="0" indent="0" algn="r">
              <a:buNone/>
              <a:defRPr sz="605" baseline="0">
                <a:solidFill>
                  <a:srgbClr val="FFFFFF"/>
                </a:solidFill>
              </a:defRPr>
            </a:lvl1pPr>
            <a:lvl2pPr marL="232035" indent="0">
              <a:buNone/>
              <a:defRPr sz="1814">
                <a:solidFill>
                  <a:schemeClr val="bg1"/>
                </a:solidFill>
              </a:defRPr>
            </a:lvl2pPr>
            <a:lvl3pPr marL="464074" indent="0">
              <a:buNone/>
              <a:defRPr sz="1613">
                <a:solidFill>
                  <a:schemeClr val="bg1"/>
                </a:solidFill>
              </a:defRPr>
            </a:lvl3pPr>
            <a:lvl4pPr marL="689708" indent="0">
              <a:buNone/>
              <a:defRPr sz="1412">
                <a:solidFill>
                  <a:schemeClr val="bg1"/>
                </a:solidFill>
              </a:defRPr>
            </a:lvl4pPr>
            <a:lvl5pPr marL="1033762" indent="0">
              <a:buNone/>
              <a:defRPr sz="1209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691584" y="679844"/>
            <a:ext cx="7834472" cy="464743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08997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d/Gray 1 Content + Right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4608514" y="153988"/>
            <a:ext cx="4454895" cy="4876800"/>
          </a:xfrm>
          <a:solidFill>
            <a:srgbClr val="E7E7E5"/>
          </a:solidFill>
        </p:spPr>
        <p:txBody>
          <a:bodyPr>
            <a:normAutofit/>
          </a:bodyPr>
          <a:lstStyle>
            <a:lvl1pPr marL="0" marR="0" indent="0" algn="l" defTabSz="46087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9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3617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5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60FEB5C5-97E6-6B45-BBE4-F2449473BB9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2769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5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91277" y="1677987"/>
            <a:ext cx="3686810" cy="2819400"/>
          </a:xfrm>
        </p:spPr>
        <p:txBody>
          <a:bodyPr>
            <a:normAutofit/>
          </a:bodyPr>
          <a:lstStyle>
            <a:lvl1pPr>
              <a:defRPr sz="1613">
                <a:solidFill>
                  <a:srgbClr val="6C6463"/>
                </a:solidFill>
              </a:defRPr>
            </a:lvl1pPr>
            <a:lvl2pPr>
              <a:defRPr sz="1613">
                <a:solidFill>
                  <a:srgbClr val="6C6463"/>
                </a:solidFill>
              </a:defRPr>
            </a:lvl2pPr>
            <a:lvl3pPr>
              <a:defRPr sz="1613">
                <a:solidFill>
                  <a:srgbClr val="6C6463"/>
                </a:solidFill>
              </a:defRPr>
            </a:lvl3pPr>
            <a:lvl4pPr>
              <a:defRPr sz="1412">
                <a:solidFill>
                  <a:srgbClr val="6C6463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933382" y="1098224"/>
            <a:ext cx="2073910" cy="185435"/>
          </a:xfrm>
        </p:spPr>
        <p:txBody>
          <a:bodyPr>
            <a:spAutoFit/>
          </a:bodyPr>
          <a:lstStyle>
            <a:lvl1pPr marL="0" indent="0" algn="r">
              <a:buNone/>
              <a:defRPr sz="605" baseline="0">
                <a:solidFill>
                  <a:srgbClr val="FFFFFF"/>
                </a:solidFill>
              </a:defRPr>
            </a:lvl1pPr>
            <a:lvl2pPr marL="232035" indent="0">
              <a:buNone/>
              <a:defRPr sz="1814">
                <a:solidFill>
                  <a:schemeClr val="bg1"/>
                </a:solidFill>
              </a:defRPr>
            </a:lvl2pPr>
            <a:lvl3pPr marL="464074" indent="0">
              <a:buNone/>
              <a:defRPr sz="1613">
                <a:solidFill>
                  <a:schemeClr val="bg1"/>
                </a:solidFill>
              </a:defRPr>
            </a:lvl3pPr>
            <a:lvl4pPr marL="689708" indent="0">
              <a:buNone/>
              <a:defRPr sz="1412">
                <a:solidFill>
                  <a:schemeClr val="bg1"/>
                </a:solidFill>
              </a:defRPr>
            </a:lvl4pPr>
            <a:lvl5pPr marL="1033762" indent="0">
              <a:buNone/>
              <a:defRPr sz="1209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91277" y="672562"/>
            <a:ext cx="3686810" cy="837152"/>
          </a:xfrm>
        </p:spPr>
        <p:txBody>
          <a:bodyPr wrap="square"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82703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d/Gray 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3618" y="153989"/>
            <a:ext cx="4454895" cy="4876799"/>
          </a:xfrm>
          <a:solidFill>
            <a:srgbClr val="E7E7E5"/>
          </a:solidFill>
        </p:spPr>
        <p:txBody>
          <a:bodyPr>
            <a:normAutofit/>
          </a:bodyPr>
          <a:lstStyle>
            <a:lvl1pPr marL="0" marR="0" indent="0" algn="l" defTabSz="46087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9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3617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5" b="0" i="0">
                <a:solidFill>
                  <a:schemeClr val="bg1"/>
                </a:solidFill>
                <a:latin typeface="Gill Sans MT"/>
                <a:cs typeface="Gill Sans MT"/>
              </a:defRPr>
            </a:lvl1pPr>
          </a:lstStyle>
          <a:p>
            <a:fld id="{60FEB5C5-97E6-6B45-BBE4-F2449473BB9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2769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5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3478488" y="1098224"/>
            <a:ext cx="2073910" cy="185435"/>
          </a:xfrm>
        </p:spPr>
        <p:txBody>
          <a:bodyPr>
            <a:spAutoFit/>
          </a:bodyPr>
          <a:lstStyle>
            <a:lvl1pPr marL="0" indent="0" algn="r">
              <a:buNone/>
              <a:defRPr sz="605" baseline="0">
                <a:solidFill>
                  <a:srgbClr val="FFFFFF"/>
                </a:solidFill>
              </a:defRPr>
            </a:lvl1pPr>
            <a:lvl2pPr marL="232035" indent="0">
              <a:buNone/>
              <a:defRPr sz="1814">
                <a:solidFill>
                  <a:schemeClr val="bg1"/>
                </a:solidFill>
              </a:defRPr>
            </a:lvl2pPr>
            <a:lvl3pPr marL="464074" indent="0">
              <a:buNone/>
              <a:defRPr sz="1613">
                <a:solidFill>
                  <a:schemeClr val="bg1"/>
                </a:solidFill>
              </a:defRPr>
            </a:lvl3pPr>
            <a:lvl4pPr marL="689708" indent="0">
              <a:buNone/>
              <a:defRPr sz="1412">
                <a:solidFill>
                  <a:schemeClr val="bg1"/>
                </a:solidFill>
              </a:defRPr>
            </a:lvl4pPr>
            <a:lvl5pPr marL="1033762" indent="0">
              <a:buNone/>
              <a:defRPr sz="1209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4916054" y="2188826"/>
            <a:ext cx="3916929" cy="837152"/>
          </a:xfrm>
        </p:spPr>
        <p:txBody>
          <a:bodyPr wrap="square" anchor="ctr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208314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0637"/>
            <a:ext cx="9217025" cy="5143500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933384" y="1098224"/>
            <a:ext cx="2073910" cy="185435"/>
          </a:xfrm>
        </p:spPr>
        <p:txBody>
          <a:bodyPr>
            <a:spAutoFit/>
          </a:bodyPr>
          <a:lstStyle>
            <a:lvl1pPr marL="0" indent="0" algn="r">
              <a:buNone/>
              <a:defRPr sz="605" baseline="0">
                <a:solidFill>
                  <a:srgbClr val="FFFFFF"/>
                </a:solidFill>
              </a:defRPr>
            </a:lvl1pPr>
            <a:lvl2pPr marL="232035" indent="0">
              <a:buNone/>
              <a:defRPr sz="1814">
                <a:solidFill>
                  <a:schemeClr val="bg1"/>
                </a:solidFill>
              </a:defRPr>
            </a:lvl2pPr>
            <a:lvl3pPr marL="464074" indent="0">
              <a:buNone/>
              <a:defRPr sz="1613">
                <a:solidFill>
                  <a:schemeClr val="bg1"/>
                </a:solidFill>
              </a:defRPr>
            </a:lvl3pPr>
            <a:lvl4pPr marL="689708" indent="0">
              <a:buNone/>
              <a:defRPr sz="1412">
                <a:solidFill>
                  <a:schemeClr val="bg1"/>
                </a:solidFill>
              </a:defRPr>
            </a:lvl4pPr>
            <a:lvl5pPr marL="1033762" indent="0">
              <a:buNone/>
              <a:defRPr sz="1209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153617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5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3F4168E2-91C5-9646-9F53-5B4E70AF759D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2769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5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91277" y="3135208"/>
            <a:ext cx="3456384" cy="1209781"/>
          </a:xfrm>
          <a:effectLst>
            <a:outerShdw blurRad="254000" dir="5400000" algn="tl" rotWithShape="0">
              <a:srgbClr val="000000">
                <a:alpha val="40000"/>
              </a:srgbClr>
            </a:outerShdw>
          </a:effectLst>
        </p:spPr>
        <p:txBody>
          <a:bodyPr>
            <a:normAutofit/>
          </a:bodyPr>
          <a:lstStyle>
            <a:lvl1pPr marL="0" indent="0" algn="l">
              <a:buNone/>
              <a:defRPr sz="1613">
                <a:solidFill>
                  <a:schemeClr val="bg1"/>
                </a:solidFill>
              </a:defRPr>
            </a:lvl1pPr>
            <a:lvl2pPr marL="4608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21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826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434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0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65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26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869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752724" y="2973387"/>
            <a:ext cx="322596" cy="0"/>
          </a:xfrm>
          <a:prstGeom prst="line">
            <a:avLst/>
          </a:prstGeom>
          <a:ln w="19050">
            <a:solidFill>
              <a:srgbClr val="FFFFFF"/>
            </a:solidFill>
          </a:ln>
          <a:effectLst>
            <a:outerShdw blurRad="254000" dir="27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65" y="4164371"/>
            <a:ext cx="190533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852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- Full Red">
    <p:bg>
      <p:bgPr>
        <a:solidFill>
          <a:srgbClr val="002F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53617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5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EB2C8F94-9D67-854F-8417-3B884156945E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9151" y="4844996"/>
            <a:ext cx="2918725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5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2769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5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691277" y="1601789"/>
            <a:ext cx="3917235" cy="1209781"/>
          </a:xfrm>
          <a:effectLst/>
        </p:spPr>
        <p:txBody>
          <a:bodyPr anchor="b" anchorCtr="0">
            <a:normAutofit/>
          </a:bodyPr>
          <a:lstStyle>
            <a:lvl1pPr>
              <a:defRPr sz="242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91277" y="3135208"/>
            <a:ext cx="3456384" cy="1209781"/>
          </a:xfrm>
          <a:effectLst/>
        </p:spPr>
        <p:txBody>
          <a:bodyPr>
            <a:normAutofit/>
          </a:bodyPr>
          <a:lstStyle>
            <a:lvl1pPr marL="0" indent="0" algn="l">
              <a:buNone/>
              <a:defRPr sz="1613">
                <a:solidFill>
                  <a:schemeClr val="bg1"/>
                </a:solidFill>
              </a:defRPr>
            </a:lvl1pPr>
            <a:lvl2pPr marL="4608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21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826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434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0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65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26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869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752724" y="2973387"/>
            <a:ext cx="322596" cy="0"/>
          </a:xfrm>
          <a:prstGeom prst="line">
            <a:avLst/>
          </a:prstGeom>
          <a:ln w="19050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65" y="403636"/>
            <a:ext cx="190533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6321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- Full Red">
    <p:bg>
      <p:bgPr>
        <a:solidFill>
          <a:srgbClr val="002F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2128" y="534988"/>
            <a:ext cx="5530215" cy="464743"/>
          </a:xfrm>
        </p:spPr>
        <p:txBody>
          <a:bodyPr wrap="square" anchor="t" anchorCtr="0">
            <a:spAutoFit/>
          </a:bodyPr>
          <a:lstStyle>
            <a:lvl1pPr>
              <a:defRPr sz="242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53617" y="4844996"/>
            <a:ext cx="2150640" cy="18543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3349C05-927F-3348-96DF-9086CF2761D6}" type="datetime1">
              <a:rPr lang="en-US" smtClean="0"/>
              <a:t>1/12/2023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49151" y="4844996"/>
            <a:ext cx="2918725" cy="18543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912769" y="4844996"/>
            <a:ext cx="2150640" cy="18543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752724" y="687387"/>
            <a:ext cx="322596" cy="0"/>
          </a:xfrm>
          <a:prstGeom prst="line">
            <a:avLst/>
          </a:prstGeom>
          <a:ln w="19050">
            <a:solidFill>
              <a:srgbClr val="FFFFFF"/>
            </a:solidFill>
          </a:ln>
          <a:effectLst>
            <a:outerShdw blurRad="254000" dir="27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65" y="4164371"/>
            <a:ext cx="190533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465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Full Red">
    <p:bg>
      <p:bgPr>
        <a:solidFill>
          <a:srgbClr val="BA0C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53617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5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EB2C8F94-9D67-854F-8417-3B884156945E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9151" y="4844996"/>
            <a:ext cx="2918725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5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2769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5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691277" y="1601789"/>
            <a:ext cx="3917235" cy="1209781"/>
          </a:xfrm>
          <a:effectLst/>
        </p:spPr>
        <p:txBody>
          <a:bodyPr anchor="b" anchorCtr="0">
            <a:normAutofit/>
          </a:bodyPr>
          <a:lstStyle>
            <a:lvl1pPr>
              <a:defRPr sz="242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91277" y="3135208"/>
            <a:ext cx="3456384" cy="1209781"/>
          </a:xfrm>
          <a:effectLst/>
        </p:spPr>
        <p:txBody>
          <a:bodyPr>
            <a:normAutofit/>
          </a:bodyPr>
          <a:lstStyle>
            <a:lvl1pPr marL="0" indent="0" algn="l">
              <a:buNone/>
              <a:defRPr sz="1613">
                <a:solidFill>
                  <a:schemeClr val="bg1"/>
                </a:solidFill>
              </a:defRPr>
            </a:lvl1pPr>
            <a:lvl2pPr marL="4608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21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826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434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0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65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26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869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752724" y="2973387"/>
            <a:ext cx="322596" cy="0"/>
          </a:xfrm>
          <a:prstGeom prst="line">
            <a:avLst/>
          </a:prstGeom>
          <a:ln w="19050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65" y="410511"/>
            <a:ext cx="190533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7712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d/Gray 1 Content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53617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5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14FB1AD-D69E-B741-965A-0BAE826C2FA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9151" y="4844996"/>
            <a:ext cx="2918725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5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2769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5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691584" y="679845"/>
            <a:ext cx="7834472" cy="46474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idx="1" hasCustomPrompt="1"/>
          </p:nvPr>
        </p:nvSpPr>
        <p:spPr>
          <a:xfrm>
            <a:off x="691277" y="1296987"/>
            <a:ext cx="7834472" cy="320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2037" marR="0" indent="-232037" algn="l" defTabSz="4608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7"/>
              </a:spcAft>
              <a:buClrTx/>
              <a:buSzTx/>
              <a:buFont typeface="Arial"/>
              <a:buChar char="•"/>
              <a:tabLst/>
              <a:defRPr/>
            </a:lvl1pPr>
          </a:lstStyle>
          <a:p>
            <a:pPr marL="232037" marR="0" lvl="0" indent="-232037" algn="l" defTabSz="4608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7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13" b="0" i="0" u="none" strike="noStrike" kern="1200" cap="none" spc="0" normalizeH="0" baseline="0" noProof="0" dirty="0">
                <a:ln>
                  <a:noFill/>
                </a:ln>
                <a:solidFill>
                  <a:srgbClr val="6C6463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Click to edit Master text styles</a:t>
            </a:r>
          </a:p>
          <a:p>
            <a:pPr marL="689708" marR="0" lvl="1" indent="-232037" algn="l" defTabSz="4608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7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US" sz="1613" b="0" i="0" u="none" strike="noStrike" kern="1200" cap="none" spc="0" normalizeH="0" baseline="0" noProof="0" dirty="0">
                <a:ln>
                  <a:noFill/>
                </a:ln>
                <a:solidFill>
                  <a:srgbClr val="6C6463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543250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d/Gray 2 Content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84" y="1296987"/>
            <a:ext cx="3840120" cy="3200400"/>
          </a:xfrm>
        </p:spPr>
        <p:txBody>
          <a:bodyPr>
            <a:normAutofit/>
          </a:bodyPr>
          <a:lstStyle>
            <a:lvl1pPr>
              <a:defRPr sz="1613">
                <a:solidFill>
                  <a:srgbClr val="6C6463"/>
                </a:solidFill>
              </a:defRPr>
            </a:lvl1pPr>
            <a:lvl2pPr>
              <a:defRPr sz="1613">
                <a:solidFill>
                  <a:srgbClr val="6C6463"/>
                </a:solidFill>
              </a:defRPr>
            </a:lvl2pPr>
            <a:lvl3pPr>
              <a:defRPr sz="1613">
                <a:solidFill>
                  <a:srgbClr val="6C6463"/>
                </a:solidFill>
              </a:defRPr>
            </a:lvl3pPr>
            <a:lvl4pPr>
              <a:defRPr sz="1412">
                <a:solidFill>
                  <a:srgbClr val="6C6463"/>
                </a:solidFill>
              </a:defRPr>
            </a:lvl4pPr>
            <a:lvl5pPr>
              <a:defRPr sz="1613">
                <a:solidFill>
                  <a:srgbClr val="6C6463"/>
                </a:solidFill>
              </a:defRPr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5323" y="1296987"/>
            <a:ext cx="3840733" cy="3200400"/>
          </a:xfrm>
        </p:spPr>
        <p:txBody>
          <a:bodyPr>
            <a:normAutofit/>
          </a:bodyPr>
          <a:lstStyle>
            <a:lvl1pPr>
              <a:defRPr sz="1613">
                <a:solidFill>
                  <a:srgbClr val="6C6463"/>
                </a:solidFill>
              </a:defRPr>
            </a:lvl1pPr>
            <a:lvl2pPr>
              <a:defRPr sz="1613">
                <a:solidFill>
                  <a:srgbClr val="6C6463"/>
                </a:solidFill>
              </a:defRPr>
            </a:lvl2pPr>
            <a:lvl3pPr>
              <a:defRPr sz="1613">
                <a:solidFill>
                  <a:srgbClr val="6C6463"/>
                </a:solidFill>
              </a:defRPr>
            </a:lvl3pPr>
            <a:lvl4pPr>
              <a:defRPr sz="1412">
                <a:solidFill>
                  <a:srgbClr val="6C6463"/>
                </a:solidFill>
              </a:defRPr>
            </a:lvl4pPr>
            <a:lvl5pPr>
              <a:defRPr sz="1613">
                <a:solidFill>
                  <a:srgbClr val="6C6463"/>
                </a:solidFill>
              </a:defRPr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617" y="4844996"/>
            <a:ext cx="2150640" cy="185435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AB18E012-EC0C-1649-A039-CB178266D114}" type="datetime1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49151" y="4844996"/>
            <a:ext cx="2918725" cy="185435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12769" y="4844996"/>
            <a:ext cx="2150640" cy="185435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91584" y="679844"/>
            <a:ext cx="7834472" cy="464743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214077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d/Gray 3 Content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83" y="1296987"/>
            <a:ext cx="2534375" cy="3200400"/>
          </a:xfrm>
        </p:spPr>
        <p:txBody>
          <a:bodyPr>
            <a:normAutofit/>
          </a:bodyPr>
          <a:lstStyle>
            <a:lvl1pPr>
              <a:defRPr sz="1613">
                <a:solidFill>
                  <a:srgbClr val="6C6463"/>
                </a:solidFill>
              </a:defRPr>
            </a:lvl1pPr>
            <a:lvl2pPr>
              <a:defRPr sz="1613">
                <a:solidFill>
                  <a:srgbClr val="6C6463"/>
                </a:solidFill>
              </a:defRPr>
            </a:lvl2pPr>
            <a:lvl3pPr>
              <a:defRPr sz="1613">
                <a:solidFill>
                  <a:srgbClr val="6C6463"/>
                </a:solidFill>
              </a:defRPr>
            </a:lvl3pPr>
            <a:lvl4pPr>
              <a:defRPr sz="1412">
                <a:solidFill>
                  <a:srgbClr val="6C6463"/>
                </a:solidFill>
              </a:defRPr>
            </a:lvl4pPr>
            <a:lvl5pPr>
              <a:defRPr sz="1613">
                <a:solidFill>
                  <a:srgbClr val="FFFFFF"/>
                </a:solidFill>
              </a:defRPr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91066" y="1296987"/>
            <a:ext cx="2534989" cy="3200400"/>
          </a:xfrm>
        </p:spPr>
        <p:txBody>
          <a:bodyPr>
            <a:normAutofit/>
          </a:bodyPr>
          <a:lstStyle>
            <a:lvl1pPr>
              <a:defRPr sz="1613">
                <a:solidFill>
                  <a:srgbClr val="6C6463"/>
                </a:solidFill>
              </a:defRPr>
            </a:lvl1pPr>
            <a:lvl2pPr>
              <a:defRPr sz="1613">
                <a:solidFill>
                  <a:srgbClr val="6C6463"/>
                </a:solidFill>
              </a:defRPr>
            </a:lvl2pPr>
            <a:lvl3pPr>
              <a:defRPr sz="1613">
                <a:solidFill>
                  <a:srgbClr val="6C6463"/>
                </a:solidFill>
              </a:defRPr>
            </a:lvl3pPr>
            <a:lvl4pPr>
              <a:defRPr sz="1412">
                <a:solidFill>
                  <a:srgbClr val="6C6463"/>
                </a:solidFill>
              </a:defRPr>
            </a:lvl4pPr>
            <a:lvl5pPr>
              <a:defRPr sz="1613">
                <a:solidFill>
                  <a:srgbClr val="FFFFFF"/>
                </a:solidFill>
              </a:defRPr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617" y="4844996"/>
            <a:ext cx="2150640" cy="185435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39C62A9A-2216-F44B-AFF9-136AA601C377}" type="datetime1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49151" y="4844996"/>
            <a:ext cx="2918725" cy="185435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12769" y="4844996"/>
            <a:ext cx="2150640" cy="185435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3341019" y="1296987"/>
            <a:ext cx="2534989" cy="3200400"/>
          </a:xfrm>
        </p:spPr>
        <p:txBody>
          <a:bodyPr>
            <a:normAutofit/>
          </a:bodyPr>
          <a:lstStyle>
            <a:lvl1pPr>
              <a:defRPr sz="1613">
                <a:solidFill>
                  <a:srgbClr val="6C6463"/>
                </a:solidFill>
              </a:defRPr>
            </a:lvl1pPr>
            <a:lvl2pPr>
              <a:defRPr sz="1613">
                <a:solidFill>
                  <a:srgbClr val="6C6463"/>
                </a:solidFill>
              </a:defRPr>
            </a:lvl2pPr>
            <a:lvl3pPr>
              <a:defRPr sz="1613">
                <a:solidFill>
                  <a:srgbClr val="6C6463"/>
                </a:solidFill>
              </a:defRPr>
            </a:lvl3pPr>
            <a:lvl4pPr>
              <a:defRPr sz="1412">
                <a:solidFill>
                  <a:srgbClr val="6C6463"/>
                </a:solidFill>
              </a:defRPr>
            </a:lvl4pPr>
            <a:lvl5pPr>
              <a:defRPr sz="1613">
                <a:solidFill>
                  <a:srgbClr val="FFFFFF"/>
                </a:solidFill>
              </a:defRPr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91584" y="679844"/>
            <a:ext cx="7834472" cy="464743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631923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d/Gray 1 Content + Bottom Photo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3618" y="2592387"/>
            <a:ext cx="8909791" cy="2440594"/>
          </a:xfrm>
          <a:solidFill>
            <a:schemeClr val="bg1"/>
          </a:solidFill>
        </p:spPr>
        <p:txBody>
          <a:bodyPr>
            <a:normAutofit/>
          </a:bodyPr>
          <a:lstStyle>
            <a:lvl1pPr marL="0" marR="0" indent="0" algn="l" defTabSz="46087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9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277" y="1296987"/>
            <a:ext cx="7834472" cy="1143000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  <a:lvl2pPr>
              <a:defRPr>
                <a:solidFill>
                  <a:srgbClr val="6C6463"/>
                </a:solidFill>
              </a:defRPr>
            </a:lvl2pPr>
            <a:lvl3pPr>
              <a:defRPr>
                <a:solidFill>
                  <a:srgbClr val="6C6463"/>
                </a:solidFill>
              </a:defRPr>
            </a:lvl3pPr>
            <a:lvl4pPr>
              <a:defRPr>
                <a:solidFill>
                  <a:srgbClr val="6C6463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3617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5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193355D5-F1DA-0F48-9E7E-0A3FEBF9FF84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9151" y="4844996"/>
            <a:ext cx="2918725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5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2769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5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933384" y="3536623"/>
            <a:ext cx="2073910" cy="185435"/>
          </a:xfrm>
        </p:spPr>
        <p:txBody>
          <a:bodyPr>
            <a:spAutoFit/>
          </a:bodyPr>
          <a:lstStyle>
            <a:lvl1pPr marL="0" indent="0" algn="r">
              <a:buNone/>
              <a:defRPr sz="605" baseline="0">
                <a:solidFill>
                  <a:srgbClr val="FFFFFF"/>
                </a:solidFill>
              </a:defRPr>
            </a:lvl1pPr>
            <a:lvl2pPr marL="232035" indent="0">
              <a:buNone/>
              <a:defRPr sz="1814">
                <a:solidFill>
                  <a:schemeClr val="bg1"/>
                </a:solidFill>
              </a:defRPr>
            </a:lvl2pPr>
            <a:lvl3pPr marL="464074" indent="0">
              <a:buNone/>
              <a:defRPr sz="1613">
                <a:solidFill>
                  <a:schemeClr val="bg1"/>
                </a:solidFill>
              </a:defRPr>
            </a:lvl3pPr>
            <a:lvl4pPr marL="689708" indent="0">
              <a:buNone/>
              <a:defRPr sz="1412">
                <a:solidFill>
                  <a:schemeClr val="bg1"/>
                </a:solidFill>
              </a:defRPr>
            </a:lvl4pPr>
            <a:lvl5pPr marL="1033762" indent="0">
              <a:buNone/>
              <a:defRPr sz="1209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691584" y="679844"/>
            <a:ext cx="7834472" cy="464743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723587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d/Gray 1 Content + Right Photo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4608514" y="153988"/>
            <a:ext cx="4454895" cy="4876800"/>
          </a:xfrm>
          <a:solidFill>
            <a:srgbClr val="FFFFFF"/>
          </a:solidFill>
        </p:spPr>
        <p:txBody>
          <a:bodyPr>
            <a:normAutofit/>
          </a:bodyPr>
          <a:lstStyle>
            <a:lvl1pPr marL="0" marR="0" indent="0" algn="l" defTabSz="46087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9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3617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5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60FEB5C5-97E6-6B45-BBE4-F2449473BB9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2769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5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91277" y="1677987"/>
            <a:ext cx="3686810" cy="2819400"/>
          </a:xfrm>
        </p:spPr>
        <p:txBody>
          <a:bodyPr>
            <a:normAutofit/>
          </a:bodyPr>
          <a:lstStyle>
            <a:lvl1pPr>
              <a:defRPr sz="1613">
                <a:solidFill>
                  <a:srgbClr val="6C6463"/>
                </a:solidFill>
              </a:defRPr>
            </a:lvl1pPr>
            <a:lvl2pPr>
              <a:defRPr sz="1613">
                <a:solidFill>
                  <a:srgbClr val="6C6463"/>
                </a:solidFill>
              </a:defRPr>
            </a:lvl2pPr>
            <a:lvl3pPr>
              <a:defRPr sz="1613">
                <a:solidFill>
                  <a:srgbClr val="6C6463"/>
                </a:solidFill>
              </a:defRPr>
            </a:lvl3pPr>
            <a:lvl4pPr>
              <a:defRPr sz="1412">
                <a:solidFill>
                  <a:srgbClr val="6C6463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933382" y="1098224"/>
            <a:ext cx="2073910" cy="185435"/>
          </a:xfrm>
        </p:spPr>
        <p:txBody>
          <a:bodyPr>
            <a:spAutoFit/>
          </a:bodyPr>
          <a:lstStyle>
            <a:lvl1pPr marL="0" indent="0" algn="r">
              <a:buNone/>
              <a:defRPr sz="605" baseline="0">
                <a:solidFill>
                  <a:srgbClr val="FFFFFF"/>
                </a:solidFill>
              </a:defRPr>
            </a:lvl1pPr>
            <a:lvl2pPr marL="232035" indent="0">
              <a:buNone/>
              <a:defRPr sz="1814">
                <a:solidFill>
                  <a:schemeClr val="bg1"/>
                </a:solidFill>
              </a:defRPr>
            </a:lvl2pPr>
            <a:lvl3pPr marL="464074" indent="0">
              <a:buNone/>
              <a:defRPr sz="1613">
                <a:solidFill>
                  <a:schemeClr val="bg1"/>
                </a:solidFill>
              </a:defRPr>
            </a:lvl3pPr>
            <a:lvl4pPr marL="689708" indent="0">
              <a:buNone/>
              <a:defRPr sz="1412">
                <a:solidFill>
                  <a:schemeClr val="bg1"/>
                </a:solidFill>
              </a:defRPr>
            </a:lvl4pPr>
            <a:lvl5pPr marL="1033762" indent="0">
              <a:buNone/>
              <a:defRPr sz="1209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91277" y="672562"/>
            <a:ext cx="3686810" cy="837152"/>
          </a:xfrm>
        </p:spPr>
        <p:txBody>
          <a:bodyPr wrap="square"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53309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d/Gray Title Only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3618" y="153989"/>
            <a:ext cx="4454895" cy="4876799"/>
          </a:xfrm>
          <a:solidFill>
            <a:schemeClr val="bg1"/>
          </a:solidFill>
        </p:spPr>
        <p:txBody>
          <a:bodyPr>
            <a:normAutofit/>
          </a:bodyPr>
          <a:lstStyle>
            <a:lvl1pPr marL="0" marR="0" indent="0" algn="l" defTabSz="46087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9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3617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5" b="0" i="0">
                <a:solidFill>
                  <a:schemeClr val="bg1"/>
                </a:solidFill>
                <a:latin typeface="Gill Sans MT"/>
                <a:cs typeface="Gill Sans MT"/>
              </a:defRPr>
            </a:lvl1pPr>
          </a:lstStyle>
          <a:p>
            <a:fld id="{60FEB5C5-97E6-6B45-BBE4-F2449473BB9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2769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5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3478488" y="1098224"/>
            <a:ext cx="2073910" cy="185435"/>
          </a:xfrm>
        </p:spPr>
        <p:txBody>
          <a:bodyPr>
            <a:spAutoFit/>
          </a:bodyPr>
          <a:lstStyle>
            <a:lvl1pPr marL="0" indent="0" algn="r">
              <a:buNone/>
              <a:defRPr sz="605" baseline="0">
                <a:solidFill>
                  <a:srgbClr val="FFFFFF"/>
                </a:solidFill>
              </a:defRPr>
            </a:lvl1pPr>
            <a:lvl2pPr marL="232035" indent="0">
              <a:buNone/>
              <a:defRPr sz="1814">
                <a:solidFill>
                  <a:schemeClr val="bg1"/>
                </a:solidFill>
              </a:defRPr>
            </a:lvl2pPr>
            <a:lvl3pPr marL="464074" indent="0">
              <a:buNone/>
              <a:defRPr sz="1613">
                <a:solidFill>
                  <a:schemeClr val="bg1"/>
                </a:solidFill>
              </a:defRPr>
            </a:lvl3pPr>
            <a:lvl4pPr marL="689708" indent="0">
              <a:buNone/>
              <a:defRPr sz="1412">
                <a:solidFill>
                  <a:schemeClr val="bg1"/>
                </a:solidFill>
              </a:defRPr>
            </a:lvl4pPr>
            <a:lvl5pPr marL="1033762" indent="0">
              <a:buNone/>
              <a:defRPr sz="1209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4916054" y="2188826"/>
            <a:ext cx="3916929" cy="837152"/>
          </a:xfrm>
        </p:spPr>
        <p:txBody>
          <a:bodyPr wrap="square" anchor="ctr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342274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d/Gray 1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53617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5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14FB1AD-D69E-B741-965A-0BAE826C2FA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9151" y="4844996"/>
            <a:ext cx="2918725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5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2769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5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691584" y="679845"/>
            <a:ext cx="7834472" cy="46474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 hasCustomPrompt="1"/>
          </p:nvPr>
        </p:nvSpPr>
        <p:spPr>
          <a:xfrm>
            <a:off x="691277" y="1296987"/>
            <a:ext cx="7834472" cy="320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2037" marR="0" indent="-232037" algn="l" defTabSz="4608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7"/>
              </a:spcAft>
              <a:buClrTx/>
              <a:buSzTx/>
              <a:buFont typeface="Arial"/>
              <a:buChar char="•"/>
              <a:tabLst/>
              <a:defRPr/>
            </a:lvl1pPr>
          </a:lstStyle>
          <a:p>
            <a:pPr marL="232037" marR="0" lvl="0" indent="-232037" algn="l" defTabSz="4608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7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13" b="0" i="0" u="none" strike="noStrike" kern="1200" cap="none" spc="0" normalizeH="0" baseline="0" noProof="0" dirty="0">
                <a:ln>
                  <a:noFill/>
                </a:ln>
                <a:solidFill>
                  <a:srgbClr val="6C6463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Click to edit Master text styles</a:t>
            </a:r>
          </a:p>
          <a:p>
            <a:pPr marL="689708" marR="0" lvl="1" indent="-232037" algn="l" defTabSz="4608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7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US" sz="1613" b="0" i="0" u="none" strike="noStrike" kern="1200" cap="none" spc="0" normalizeH="0" baseline="0" noProof="0" dirty="0">
                <a:ln>
                  <a:noFill/>
                </a:ln>
                <a:solidFill>
                  <a:srgbClr val="6C6463"/>
                </a:solidFill>
                <a:effectLst/>
                <a:uLnTx/>
                <a:uFillTx/>
                <a:latin typeface="Gill Sans MT"/>
                <a:ea typeface="+mn-ea"/>
                <a:cs typeface="Gill Sans MT"/>
              </a:rPr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062974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d/Gray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84" y="1296987"/>
            <a:ext cx="3840120" cy="3200400"/>
          </a:xfrm>
        </p:spPr>
        <p:txBody>
          <a:bodyPr>
            <a:normAutofit/>
          </a:bodyPr>
          <a:lstStyle>
            <a:lvl1pPr>
              <a:defRPr sz="1613">
                <a:solidFill>
                  <a:srgbClr val="6C6463"/>
                </a:solidFill>
              </a:defRPr>
            </a:lvl1pPr>
            <a:lvl2pPr>
              <a:defRPr sz="1613">
                <a:solidFill>
                  <a:srgbClr val="6C6463"/>
                </a:solidFill>
              </a:defRPr>
            </a:lvl2pPr>
            <a:lvl3pPr>
              <a:defRPr sz="1613">
                <a:solidFill>
                  <a:srgbClr val="6C6463"/>
                </a:solidFill>
              </a:defRPr>
            </a:lvl3pPr>
            <a:lvl4pPr>
              <a:defRPr sz="1412">
                <a:solidFill>
                  <a:srgbClr val="6C6463"/>
                </a:solidFill>
              </a:defRPr>
            </a:lvl4pPr>
            <a:lvl5pPr>
              <a:defRPr sz="1613">
                <a:solidFill>
                  <a:srgbClr val="6C6463"/>
                </a:solidFill>
              </a:defRPr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5323" y="1296987"/>
            <a:ext cx="3840733" cy="3200400"/>
          </a:xfrm>
        </p:spPr>
        <p:txBody>
          <a:bodyPr>
            <a:normAutofit/>
          </a:bodyPr>
          <a:lstStyle>
            <a:lvl1pPr>
              <a:defRPr sz="1613">
                <a:solidFill>
                  <a:srgbClr val="6C6463"/>
                </a:solidFill>
              </a:defRPr>
            </a:lvl1pPr>
            <a:lvl2pPr>
              <a:defRPr sz="1613">
                <a:solidFill>
                  <a:srgbClr val="6C6463"/>
                </a:solidFill>
              </a:defRPr>
            </a:lvl2pPr>
            <a:lvl3pPr>
              <a:defRPr sz="1613">
                <a:solidFill>
                  <a:srgbClr val="6C6463"/>
                </a:solidFill>
              </a:defRPr>
            </a:lvl3pPr>
            <a:lvl4pPr>
              <a:defRPr sz="1412">
                <a:solidFill>
                  <a:srgbClr val="6C6463"/>
                </a:solidFill>
              </a:defRPr>
            </a:lvl4pPr>
            <a:lvl5pPr>
              <a:defRPr sz="1613">
                <a:solidFill>
                  <a:srgbClr val="6C6463"/>
                </a:solidFill>
              </a:defRPr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617" y="4844996"/>
            <a:ext cx="2150640" cy="185435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AB18E012-EC0C-1649-A039-CB178266D114}" type="datetime1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49151" y="4844996"/>
            <a:ext cx="2918725" cy="185435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12769" y="4844996"/>
            <a:ext cx="2150640" cy="185435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91584" y="679844"/>
            <a:ext cx="7834472" cy="464743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948454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d/Gray 3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83" y="1296987"/>
            <a:ext cx="2534375" cy="3200400"/>
          </a:xfrm>
        </p:spPr>
        <p:txBody>
          <a:bodyPr>
            <a:normAutofit/>
          </a:bodyPr>
          <a:lstStyle>
            <a:lvl1pPr>
              <a:defRPr sz="1613">
                <a:solidFill>
                  <a:srgbClr val="6C6463"/>
                </a:solidFill>
              </a:defRPr>
            </a:lvl1pPr>
            <a:lvl2pPr>
              <a:defRPr sz="1613">
                <a:solidFill>
                  <a:srgbClr val="6C6463"/>
                </a:solidFill>
              </a:defRPr>
            </a:lvl2pPr>
            <a:lvl3pPr>
              <a:defRPr sz="1613">
                <a:solidFill>
                  <a:srgbClr val="6C6463"/>
                </a:solidFill>
              </a:defRPr>
            </a:lvl3pPr>
            <a:lvl4pPr>
              <a:defRPr sz="1412">
                <a:solidFill>
                  <a:srgbClr val="6C6463"/>
                </a:solidFill>
              </a:defRPr>
            </a:lvl4pPr>
            <a:lvl5pPr>
              <a:defRPr sz="1613">
                <a:solidFill>
                  <a:srgbClr val="FFFFFF"/>
                </a:solidFill>
              </a:defRPr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91066" y="1296987"/>
            <a:ext cx="2534989" cy="3200400"/>
          </a:xfrm>
        </p:spPr>
        <p:txBody>
          <a:bodyPr>
            <a:normAutofit/>
          </a:bodyPr>
          <a:lstStyle>
            <a:lvl1pPr>
              <a:defRPr sz="1613">
                <a:solidFill>
                  <a:srgbClr val="6C6463"/>
                </a:solidFill>
              </a:defRPr>
            </a:lvl1pPr>
            <a:lvl2pPr>
              <a:defRPr sz="1613">
                <a:solidFill>
                  <a:srgbClr val="6C6463"/>
                </a:solidFill>
              </a:defRPr>
            </a:lvl2pPr>
            <a:lvl3pPr>
              <a:defRPr sz="1613">
                <a:solidFill>
                  <a:srgbClr val="6C6463"/>
                </a:solidFill>
              </a:defRPr>
            </a:lvl3pPr>
            <a:lvl4pPr>
              <a:defRPr sz="1412">
                <a:solidFill>
                  <a:srgbClr val="6C6463"/>
                </a:solidFill>
              </a:defRPr>
            </a:lvl4pPr>
            <a:lvl5pPr>
              <a:defRPr sz="1613">
                <a:solidFill>
                  <a:srgbClr val="FFFFFF"/>
                </a:solidFill>
              </a:defRPr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617" y="4844996"/>
            <a:ext cx="2150640" cy="185435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39C62A9A-2216-F44B-AFF9-136AA601C377}" type="datetime1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49151" y="4844996"/>
            <a:ext cx="2918725" cy="185435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12769" y="4844996"/>
            <a:ext cx="2150640" cy="185435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3341019" y="1296987"/>
            <a:ext cx="2534989" cy="3200400"/>
          </a:xfrm>
        </p:spPr>
        <p:txBody>
          <a:bodyPr>
            <a:normAutofit/>
          </a:bodyPr>
          <a:lstStyle>
            <a:lvl1pPr>
              <a:defRPr sz="1613">
                <a:solidFill>
                  <a:srgbClr val="6C6463"/>
                </a:solidFill>
              </a:defRPr>
            </a:lvl1pPr>
            <a:lvl2pPr>
              <a:defRPr sz="1613">
                <a:solidFill>
                  <a:srgbClr val="6C6463"/>
                </a:solidFill>
              </a:defRPr>
            </a:lvl2pPr>
            <a:lvl3pPr>
              <a:defRPr sz="1613">
                <a:solidFill>
                  <a:srgbClr val="6C6463"/>
                </a:solidFill>
              </a:defRPr>
            </a:lvl3pPr>
            <a:lvl4pPr>
              <a:defRPr sz="1412">
                <a:solidFill>
                  <a:srgbClr val="6C6463"/>
                </a:solidFill>
              </a:defRPr>
            </a:lvl4pPr>
            <a:lvl5pPr>
              <a:defRPr sz="1613">
                <a:solidFill>
                  <a:srgbClr val="FFFFFF"/>
                </a:solidFill>
              </a:defRPr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91584" y="679844"/>
            <a:ext cx="7834472" cy="464743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560763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d/Gray 1 Content + Bottom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3618" y="2592387"/>
            <a:ext cx="8909791" cy="2440594"/>
          </a:xfrm>
          <a:solidFill>
            <a:srgbClr val="E7E7E5"/>
          </a:solidFill>
        </p:spPr>
        <p:txBody>
          <a:bodyPr>
            <a:normAutofit/>
          </a:bodyPr>
          <a:lstStyle>
            <a:lvl1pPr marL="0" marR="0" indent="0" algn="l" defTabSz="46087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9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277" y="1296987"/>
            <a:ext cx="7834472" cy="1143000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  <a:lvl2pPr>
              <a:defRPr>
                <a:solidFill>
                  <a:srgbClr val="6C6463"/>
                </a:solidFill>
              </a:defRPr>
            </a:lvl2pPr>
            <a:lvl3pPr>
              <a:defRPr>
                <a:solidFill>
                  <a:srgbClr val="6C6463"/>
                </a:solidFill>
              </a:defRPr>
            </a:lvl3pPr>
            <a:lvl4pPr>
              <a:defRPr>
                <a:solidFill>
                  <a:srgbClr val="6C6463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3617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5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193355D5-F1DA-0F48-9E7E-0A3FEBF9FF84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9151" y="4844996"/>
            <a:ext cx="2918725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5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2769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5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933384" y="3536623"/>
            <a:ext cx="2073910" cy="185435"/>
          </a:xfrm>
        </p:spPr>
        <p:txBody>
          <a:bodyPr>
            <a:spAutoFit/>
          </a:bodyPr>
          <a:lstStyle>
            <a:lvl1pPr marL="0" indent="0" algn="r">
              <a:buNone/>
              <a:defRPr sz="605" baseline="0">
                <a:solidFill>
                  <a:srgbClr val="FFFFFF"/>
                </a:solidFill>
              </a:defRPr>
            </a:lvl1pPr>
            <a:lvl2pPr marL="232035" indent="0">
              <a:buNone/>
              <a:defRPr sz="1814">
                <a:solidFill>
                  <a:schemeClr val="bg1"/>
                </a:solidFill>
              </a:defRPr>
            </a:lvl2pPr>
            <a:lvl3pPr marL="464074" indent="0">
              <a:buNone/>
              <a:defRPr sz="1613">
                <a:solidFill>
                  <a:schemeClr val="bg1"/>
                </a:solidFill>
              </a:defRPr>
            </a:lvl3pPr>
            <a:lvl4pPr marL="689708" indent="0">
              <a:buNone/>
              <a:defRPr sz="1412">
                <a:solidFill>
                  <a:schemeClr val="bg1"/>
                </a:solidFill>
              </a:defRPr>
            </a:lvl4pPr>
            <a:lvl5pPr marL="1033762" indent="0">
              <a:buNone/>
              <a:defRPr sz="1209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691584" y="679844"/>
            <a:ext cx="7834472" cy="464743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75182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Full Red">
    <p:bg>
      <p:bgPr>
        <a:solidFill>
          <a:srgbClr val="BA0C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2128" y="534988"/>
            <a:ext cx="5530215" cy="464743"/>
          </a:xfrm>
        </p:spPr>
        <p:txBody>
          <a:bodyPr wrap="square" anchor="t" anchorCtr="0">
            <a:spAutoFit/>
          </a:bodyPr>
          <a:lstStyle>
            <a:lvl1pPr>
              <a:defRPr sz="242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53617" y="4844996"/>
            <a:ext cx="2150640" cy="18543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3349C05-927F-3348-96DF-9086CF2761D6}" type="datetime1">
              <a:rPr lang="en-US" smtClean="0"/>
              <a:t>1/12/2023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49151" y="4844996"/>
            <a:ext cx="2918725" cy="18543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912769" y="4844996"/>
            <a:ext cx="2150640" cy="18543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752724" y="687387"/>
            <a:ext cx="322596" cy="0"/>
          </a:xfrm>
          <a:prstGeom prst="line">
            <a:avLst/>
          </a:prstGeom>
          <a:ln w="19050">
            <a:solidFill>
              <a:srgbClr val="FFFFFF"/>
            </a:solidFill>
          </a:ln>
          <a:effectLst>
            <a:outerShdw blurRad="254000" dir="27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65" y="4164371"/>
            <a:ext cx="190533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963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d/Gray 1 Content + Right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4608514" y="153988"/>
            <a:ext cx="4454895" cy="4876800"/>
          </a:xfrm>
          <a:solidFill>
            <a:srgbClr val="E7E7E5"/>
          </a:solidFill>
        </p:spPr>
        <p:txBody>
          <a:bodyPr>
            <a:normAutofit/>
          </a:bodyPr>
          <a:lstStyle>
            <a:lvl1pPr marL="0" marR="0" indent="0" algn="l" defTabSz="46087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9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3617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5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60FEB5C5-97E6-6B45-BBE4-F2449473BB9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2769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5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91277" y="1677987"/>
            <a:ext cx="3686810" cy="2819400"/>
          </a:xfrm>
        </p:spPr>
        <p:txBody>
          <a:bodyPr>
            <a:normAutofit/>
          </a:bodyPr>
          <a:lstStyle>
            <a:lvl1pPr>
              <a:defRPr sz="1613">
                <a:solidFill>
                  <a:srgbClr val="6C6463"/>
                </a:solidFill>
              </a:defRPr>
            </a:lvl1pPr>
            <a:lvl2pPr>
              <a:defRPr sz="1613">
                <a:solidFill>
                  <a:srgbClr val="6C6463"/>
                </a:solidFill>
              </a:defRPr>
            </a:lvl2pPr>
            <a:lvl3pPr>
              <a:defRPr sz="1613">
                <a:solidFill>
                  <a:srgbClr val="6C6463"/>
                </a:solidFill>
              </a:defRPr>
            </a:lvl3pPr>
            <a:lvl4pPr>
              <a:defRPr sz="1412">
                <a:solidFill>
                  <a:srgbClr val="6C6463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933382" y="1098224"/>
            <a:ext cx="2073910" cy="185435"/>
          </a:xfrm>
        </p:spPr>
        <p:txBody>
          <a:bodyPr>
            <a:spAutoFit/>
          </a:bodyPr>
          <a:lstStyle>
            <a:lvl1pPr marL="0" indent="0" algn="r">
              <a:buNone/>
              <a:defRPr sz="605" baseline="0">
                <a:solidFill>
                  <a:srgbClr val="FFFFFF"/>
                </a:solidFill>
              </a:defRPr>
            </a:lvl1pPr>
            <a:lvl2pPr marL="232035" indent="0">
              <a:buNone/>
              <a:defRPr sz="1814">
                <a:solidFill>
                  <a:schemeClr val="bg1"/>
                </a:solidFill>
              </a:defRPr>
            </a:lvl2pPr>
            <a:lvl3pPr marL="464074" indent="0">
              <a:buNone/>
              <a:defRPr sz="1613">
                <a:solidFill>
                  <a:schemeClr val="bg1"/>
                </a:solidFill>
              </a:defRPr>
            </a:lvl3pPr>
            <a:lvl4pPr marL="689708" indent="0">
              <a:buNone/>
              <a:defRPr sz="1412">
                <a:solidFill>
                  <a:schemeClr val="bg1"/>
                </a:solidFill>
              </a:defRPr>
            </a:lvl4pPr>
            <a:lvl5pPr marL="1033762" indent="0">
              <a:buNone/>
              <a:defRPr sz="1209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91277" y="672562"/>
            <a:ext cx="3686810" cy="837152"/>
          </a:xfrm>
        </p:spPr>
        <p:txBody>
          <a:bodyPr wrap="square" anchor="b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268523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d/Gray 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3618" y="153989"/>
            <a:ext cx="4454895" cy="4876799"/>
          </a:xfrm>
          <a:solidFill>
            <a:srgbClr val="E7E7E5"/>
          </a:solidFill>
        </p:spPr>
        <p:txBody>
          <a:bodyPr>
            <a:normAutofit/>
          </a:bodyPr>
          <a:lstStyle>
            <a:lvl1pPr marL="0" marR="0" indent="0" algn="l" defTabSz="46087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9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3617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5" b="0" i="0">
                <a:solidFill>
                  <a:schemeClr val="bg1"/>
                </a:solidFill>
                <a:latin typeface="Gill Sans MT"/>
                <a:cs typeface="Gill Sans MT"/>
              </a:defRPr>
            </a:lvl1pPr>
          </a:lstStyle>
          <a:p>
            <a:fld id="{60FEB5C5-97E6-6B45-BBE4-F2449473BB9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2769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5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3478488" y="1098224"/>
            <a:ext cx="2073910" cy="185435"/>
          </a:xfrm>
        </p:spPr>
        <p:txBody>
          <a:bodyPr>
            <a:spAutoFit/>
          </a:bodyPr>
          <a:lstStyle>
            <a:lvl1pPr marL="0" indent="0" algn="r">
              <a:buNone/>
              <a:defRPr sz="605" baseline="0">
                <a:solidFill>
                  <a:srgbClr val="FFFFFF"/>
                </a:solidFill>
              </a:defRPr>
            </a:lvl1pPr>
            <a:lvl2pPr marL="232035" indent="0">
              <a:buNone/>
              <a:defRPr sz="1814">
                <a:solidFill>
                  <a:schemeClr val="bg1"/>
                </a:solidFill>
              </a:defRPr>
            </a:lvl2pPr>
            <a:lvl3pPr marL="464074" indent="0">
              <a:buNone/>
              <a:defRPr sz="1613">
                <a:solidFill>
                  <a:schemeClr val="bg1"/>
                </a:solidFill>
              </a:defRPr>
            </a:lvl3pPr>
            <a:lvl4pPr marL="689708" indent="0">
              <a:buNone/>
              <a:defRPr sz="1412">
                <a:solidFill>
                  <a:schemeClr val="bg1"/>
                </a:solidFill>
              </a:defRPr>
            </a:lvl4pPr>
            <a:lvl5pPr marL="1033762" indent="0">
              <a:buNone/>
              <a:defRPr sz="1209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4916054" y="2188826"/>
            <a:ext cx="3916929" cy="837152"/>
          </a:xfrm>
        </p:spPr>
        <p:txBody>
          <a:bodyPr wrap="square" anchor="ctr" anchorCtr="0">
            <a:spAutoFit/>
          </a:bodyPr>
          <a:lstStyle>
            <a:lvl1pPr>
              <a:defRPr>
                <a:solidFill>
                  <a:srgbClr val="0067B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82969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Full Red">
  <p:cSld name="2_Cover - Full Red">
    <p:bg>
      <p:bgPr>
        <a:solidFill>
          <a:srgbClr val="BA0C2F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dt" idx="10"/>
          </p:nvPr>
        </p:nvSpPr>
        <p:spPr>
          <a:xfrm>
            <a:off x="153617" y="4845016"/>
            <a:ext cx="2150640" cy="185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5" b="0" i="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8" name="Google Shape;28;p3"/>
          <p:cNvSpPr txBox="1">
            <a:spLocks noGrp="1"/>
          </p:cNvSpPr>
          <p:nvPr>
            <p:ph type="ftr" idx="11"/>
          </p:nvPr>
        </p:nvSpPr>
        <p:spPr>
          <a:xfrm>
            <a:off x="3149151" y="4845016"/>
            <a:ext cx="2918725" cy="185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5" b="0" i="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9" name="Google Shape;29;p3"/>
          <p:cNvSpPr txBox="1">
            <a:spLocks noGrp="1"/>
          </p:cNvSpPr>
          <p:nvPr>
            <p:ph type="sldNum" idx="12"/>
          </p:nvPr>
        </p:nvSpPr>
        <p:spPr>
          <a:xfrm>
            <a:off x="6912769" y="4844639"/>
            <a:ext cx="2150640" cy="186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605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lvl="1" indent="0" algn="r">
              <a:spcBef>
                <a:spcPts val="0"/>
              </a:spcBef>
              <a:buNone/>
              <a:defRPr sz="605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lvl="2" indent="0" algn="r">
              <a:spcBef>
                <a:spcPts val="0"/>
              </a:spcBef>
              <a:buNone/>
              <a:defRPr sz="605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lvl="3" indent="0" algn="r">
              <a:spcBef>
                <a:spcPts val="0"/>
              </a:spcBef>
              <a:buNone/>
              <a:defRPr sz="605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lvl="4" indent="0" algn="r">
              <a:spcBef>
                <a:spcPts val="0"/>
              </a:spcBef>
              <a:buNone/>
              <a:defRPr sz="605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lvl="5" indent="0" algn="r">
              <a:spcBef>
                <a:spcPts val="0"/>
              </a:spcBef>
              <a:buNone/>
              <a:defRPr sz="605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lvl="6" indent="0" algn="r">
              <a:spcBef>
                <a:spcPts val="0"/>
              </a:spcBef>
              <a:buNone/>
              <a:defRPr sz="605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lvl="7" indent="0" algn="r">
              <a:spcBef>
                <a:spcPts val="0"/>
              </a:spcBef>
              <a:buNone/>
              <a:defRPr sz="605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lvl="8" indent="0" algn="r">
              <a:spcBef>
                <a:spcPts val="0"/>
              </a:spcBef>
              <a:buNone/>
              <a:defRPr sz="605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0" name="Google Shape;30;p3"/>
          <p:cNvSpPr txBox="1">
            <a:spLocks noGrp="1"/>
          </p:cNvSpPr>
          <p:nvPr>
            <p:ph type="ctrTitle"/>
          </p:nvPr>
        </p:nvSpPr>
        <p:spPr>
          <a:xfrm>
            <a:off x="691277" y="2346867"/>
            <a:ext cx="3917235" cy="46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bin"/>
              <a:buNone/>
              <a:defRPr sz="242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>
            <a:off x="691277" y="3135208"/>
            <a:ext cx="3456384" cy="1209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13">
                <a:solidFill>
                  <a:schemeClr val="lt1"/>
                </a:solidFill>
              </a:defRPr>
            </a:lvl1pPr>
            <a:lvl2pPr lvl="1" algn="ctr">
              <a:spcBef>
                <a:spcPts val="807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807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23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8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cxnSp>
        <p:nvCxnSpPr>
          <p:cNvPr id="32" name="Google Shape;32;p3"/>
          <p:cNvCxnSpPr/>
          <p:nvPr/>
        </p:nvCxnSpPr>
        <p:spPr>
          <a:xfrm>
            <a:off x="752724" y="2973387"/>
            <a:ext cx="322596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3" name="Google Shape;33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90239" y="569937"/>
            <a:ext cx="1380611" cy="410902"/>
          </a:xfrm>
          <a:prstGeom prst="rect">
            <a:avLst/>
          </a:prstGeom>
          <a:noFill/>
          <a:ln>
            <a:noFill/>
          </a:ln>
          <a:effectLst>
            <a:outerShdw blurRad="254000" algn="tl" rotWithShape="0">
              <a:srgbClr val="000000">
                <a:alpha val="2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389936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518481" indent="-172827">
              <a:buFont typeface="Wingdings" panose="05000000000000000000" pitchFamily="2" charset="2"/>
              <a:buChar char="§"/>
              <a:defRPr/>
            </a:lvl2pPr>
            <a:lvl3pPr marL="864136" indent="-172827">
              <a:buFont typeface="Calibri" panose="020F0502020204030204" pitchFamily="34" charset="0"/>
              <a:buChar char="-"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17362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671" y="1380206"/>
            <a:ext cx="3917235" cy="3289692"/>
          </a:xfrm>
        </p:spPr>
        <p:txBody>
          <a:bodyPr/>
          <a:lstStyle>
            <a:lvl2pPr marL="518481" indent="-172827">
              <a:buFont typeface="Wingdings" panose="05000000000000000000" pitchFamily="2" charset="2"/>
              <a:buChar char="§"/>
              <a:defRPr/>
            </a:lvl2pPr>
            <a:lvl3pPr marL="864136" indent="-172827">
              <a:buFont typeface="Calibri" panose="020F0502020204030204" pitchFamily="34" charset="0"/>
              <a:buChar char="-"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6119" y="1380206"/>
            <a:ext cx="3917235" cy="3289692"/>
          </a:xfrm>
        </p:spPr>
        <p:txBody>
          <a:bodyPr/>
          <a:lstStyle>
            <a:lvl2pPr marL="518481" indent="-172827">
              <a:buFont typeface="Wingdings" panose="05000000000000000000" pitchFamily="2" charset="2"/>
              <a:buChar char="§"/>
              <a:defRPr/>
            </a:lvl2pPr>
            <a:lvl3pPr marL="864136" indent="-172827">
              <a:buFont typeface="Calibri" panose="020F0502020204030204" pitchFamily="34" charset="0"/>
              <a:buChar char="-"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4402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/Gray 1 Content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53617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5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14FB1AD-D69E-B741-965A-0BAE826C2FA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9151" y="4844996"/>
            <a:ext cx="2918725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5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2769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5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691584" y="679845"/>
            <a:ext cx="7834472" cy="46474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idx="1"/>
          </p:nvPr>
        </p:nvSpPr>
        <p:spPr>
          <a:xfrm>
            <a:off x="691277" y="1296987"/>
            <a:ext cx="7834472" cy="320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16097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/Gray 2 Content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84" y="1296987"/>
            <a:ext cx="7834472" cy="3200400"/>
          </a:xfrm>
        </p:spPr>
        <p:txBody>
          <a:bodyPr>
            <a:normAutofit/>
          </a:bodyPr>
          <a:lstStyle>
            <a:lvl1pPr>
              <a:defRPr sz="1613">
                <a:solidFill>
                  <a:srgbClr val="6C6463"/>
                </a:solidFill>
              </a:defRPr>
            </a:lvl1pPr>
            <a:lvl2pPr>
              <a:defRPr sz="1613">
                <a:solidFill>
                  <a:srgbClr val="6C6463"/>
                </a:solidFill>
              </a:defRPr>
            </a:lvl2pPr>
            <a:lvl3pPr>
              <a:defRPr sz="1613">
                <a:solidFill>
                  <a:srgbClr val="6C6463"/>
                </a:solidFill>
              </a:defRPr>
            </a:lvl3pPr>
            <a:lvl4pPr>
              <a:defRPr sz="1412">
                <a:solidFill>
                  <a:srgbClr val="6C6463"/>
                </a:solidFill>
              </a:defRPr>
            </a:lvl4pPr>
            <a:lvl5pPr>
              <a:defRPr sz="1613">
                <a:solidFill>
                  <a:srgbClr val="6C6463"/>
                </a:solidFill>
              </a:defRPr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617" y="4844996"/>
            <a:ext cx="2150640" cy="185435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AB18E012-EC0C-1649-A039-CB178266D114}" type="datetime1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49151" y="4844996"/>
            <a:ext cx="2918725" cy="185435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12769" y="4844996"/>
            <a:ext cx="2150640" cy="185435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91584" y="679844"/>
            <a:ext cx="7834472" cy="464743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86042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d/Gray 2 Content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84" y="1296987"/>
            <a:ext cx="3840120" cy="3200400"/>
          </a:xfrm>
        </p:spPr>
        <p:txBody>
          <a:bodyPr>
            <a:normAutofit/>
          </a:bodyPr>
          <a:lstStyle>
            <a:lvl1pPr>
              <a:defRPr sz="1613">
                <a:solidFill>
                  <a:srgbClr val="6C6463"/>
                </a:solidFill>
              </a:defRPr>
            </a:lvl1pPr>
            <a:lvl2pPr>
              <a:defRPr sz="1613">
                <a:solidFill>
                  <a:srgbClr val="6C6463"/>
                </a:solidFill>
              </a:defRPr>
            </a:lvl2pPr>
            <a:lvl3pPr>
              <a:defRPr sz="1613">
                <a:solidFill>
                  <a:srgbClr val="6C6463"/>
                </a:solidFill>
              </a:defRPr>
            </a:lvl3pPr>
            <a:lvl4pPr>
              <a:defRPr sz="1412">
                <a:solidFill>
                  <a:srgbClr val="6C6463"/>
                </a:solidFill>
              </a:defRPr>
            </a:lvl4pPr>
            <a:lvl5pPr>
              <a:defRPr sz="1613">
                <a:solidFill>
                  <a:srgbClr val="6C6463"/>
                </a:solidFill>
              </a:defRPr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5323" y="1296987"/>
            <a:ext cx="3840733" cy="3200400"/>
          </a:xfrm>
        </p:spPr>
        <p:txBody>
          <a:bodyPr>
            <a:normAutofit/>
          </a:bodyPr>
          <a:lstStyle>
            <a:lvl1pPr>
              <a:defRPr sz="1613">
                <a:solidFill>
                  <a:srgbClr val="6C6463"/>
                </a:solidFill>
              </a:defRPr>
            </a:lvl1pPr>
            <a:lvl2pPr>
              <a:defRPr sz="1613">
                <a:solidFill>
                  <a:srgbClr val="6C6463"/>
                </a:solidFill>
              </a:defRPr>
            </a:lvl2pPr>
            <a:lvl3pPr>
              <a:defRPr sz="1613">
                <a:solidFill>
                  <a:srgbClr val="6C6463"/>
                </a:solidFill>
              </a:defRPr>
            </a:lvl3pPr>
            <a:lvl4pPr>
              <a:defRPr sz="1412">
                <a:solidFill>
                  <a:srgbClr val="6C6463"/>
                </a:solidFill>
              </a:defRPr>
            </a:lvl4pPr>
            <a:lvl5pPr>
              <a:defRPr sz="1613">
                <a:solidFill>
                  <a:srgbClr val="6C6463"/>
                </a:solidFill>
              </a:defRPr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617" y="4844996"/>
            <a:ext cx="2150640" cy="185435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AB18E012-EC0C-1649-A039-CB178266D114}" type="datetime1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49151" y="4844996"/>
            <a:ext cx="2918725" cy="185435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12769" y="4844996"/>
            <a:ext cx="2150640" cy="185435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91584" y="679844"/>
            <a:ext cx="7834472" cy="464743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82065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/Gray 3 Content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83" y="1296987"/>
            <a:ext cx="2534375" cy="3200400"/>
          </a:xfrm>
        </p:spPr>
        <p:txBody>
          <a:bodyPr>
            <a:normAutofit/>
          </a:bodyPr>
          <a:lstStyle>
            <a:lvl1pPr>
              <a:defRPr sz="1613">
                <a:solidFill>
                  <a:srgbClr val="6C6463"/>
                </a:solidFill>
              </a:defRPr>
            </a:lvl1pPr>
            <a:lvl2pPr>
              <a:defRPr sz="1613">
                <a:solidFill>
                  <a:srgbClr val="6C6463"/>
                </a:solidFill>
              </a:defRPr>
            </a:lvl2pPr>
            <a:lvl3pPr>
              <a:defRPr sz="1613">
                <a:solidFill>
                  <a:srgbClr val="6C6463"/>
                </a:solidFill>
              </a:defRPr>
            </a:lvl3pPr>
            <a:lvl4pPr>
              <a:defRPr sz="1412">
                <a:solidFill>
                  <a:srgbClr val="6C6463"/>
                </a:solidFill>
              </a:defRPr>
            </a:lvl4pPr>
            <a:lvl5pPr>
              <a:defRPr sz="1613">
                <a:solidFill>
                  <a:srgbClr val="FFFFFF"/>
                </a:solidFill>
              </a:defRPr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91066" y="1296987"/>
            <a:ext cx="2534989" cy="3200400"/>
          </a:xfrm>
        </p:spPr>
        <p:txBody>
          <a:bodyPr>
            <a:normAutofit/>
          </a:bodyPr>
          <a:lstStyle>
            <a:lvl1pPr>
              <a:defRPr sz="1613">
                <a:solidFill>
                  <a:srgbClr val="6C6463"/>
                </a:solidFill>
              </a:defRPr>
            </a:lvl1pPr>
            <a:lvl2pPr>
              <a:defRPr sz="1613">
                <a:solidFill>
                  <a:srgbClr val="6C6463"/>
                </a:solidFill>
              </a:defRPr>
            </a:lvl2pPr>
            <a:lvl3pPr>
              <a:defRPr sz="1613">
                <a:solidFill>
                  <a:srgbClr val="6C6463"/>
                </a:solidFill>
              </a:defRPr>
            </a:lvl3pPr>
            <a:lvl4pPr>
              <a:defRPr sz="1412">
                <a:solidFill>
                  <a:srgbClr val="6C6463"/>
                </a:solidFill>
              </a:defRPr>
            </a:lvl4pPr>
            <a:lvl5pPr>
              <a:defRPr sz="1613">
                <a:solidFill>
                  <a:srgbClr val="FFFFFF"/>
                </a:solidFill>
              </a:defRPr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617" y="4844996"/>
            <a:ext cx="2150640" cy="185435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39C62A9A-2216-F44B-AFF9-136AA601C377}" type="datetime1">
              <a:rPr lang="en-US" smtClean="0"/>
              <a:t>1/12/2023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49151" y="4844996"/>
            <a:ext cx="2918725" cy="185435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12769" y="4844996"/>
            <a:ext cx="2150640" cy="185435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3341019" y="1296987"/>
            <a:ext cx="2534989" cy="3200400"/>
          </a:xfrm>
        </p:spPr>
        <p:txBody>
          <a:bodyPr>
            <a:normAutofit/>
          </a:bodyPr>
          <a:lstStyle>
            <a:lvl1pPr>
              <a:defRPr sz="1613">
                <a:solidFill>
                  <a:srgbClr val="6C6463"/>
                </a:solidFill>
              </a:defRPr>
            </a:lvl1pPr>
            <a:lvl2pPr>
              <a:defRPr sz="1613">
                <a:solidFill>
                  <a:srgbClr val="6C6463"/>
                </a:solidFill>
              </a:defRPr>
            </a:lvl2pPr>
            <a:lvl3pPr>
              <a:defRPr sz="1613">
                <a:solidFill>
                  <a:srgbClr val="6C6463"/>
                </a:solidFill>
              </a:defRPr>
            </a:lvl3pPr>
            <a:lvl4pPr>
              <a:defRPr sz="1412">
                <a:solidFill>
                  <a:srgbClr val="6C6463"/>
                </a:solidFill>
              </a:defRPr>
            </a:lvl4pPr>
            <a:lvl5pPr>
              <a:defRPr sz="1613">
                <a:solidFill>
                  <a:srgbClr val="FFFFFF"/>
                </a:solidFill>
              </a:defRPr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91584" y="679844"/>
            <a:ext cx="7834472" cy="464743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966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/Gray 1 Content + Bottom Photo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53618" y="2592387"/>
            <a:ext cx="8909791" cy="2440594"/>
          </a:xfrm>
          <a:solidFill>
            <a:schemeClr val="bg1"/>
          </a:solidFill>
        </p:spPr>
        <p:txBody>
          <a:bodyPr>
            <a:normAutofit/>
          </a:bodyPr>
          <a:lstStyle>
            <a:lvl1pPr marL="0" marR="0" indent="0" algn="l" defTabSz="46087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9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277" y="1296987"/>
            <a:ext cx="7834472" cy="1143000"/>
          </a:xfrm>
        </p:spPr>
        <p:txBody>
          <a:bodyPr/>
          <a:lstStyle>
            <a:lvl1pPr>
              <a:defRPr>
                <a:solidFill>
                  <a:srgbClr val="6C6463"/>
                </a:solidFill>
              </a:defRPr>
            </a:lvl1pPr>
            <a:lvl2pPr>
              <a:defRPr>
                <a:solidFill>
                  <a:srgbClr val="6C6463"/>
                </a:solidFill>
              </a:defRPr>
            </a:lvl2pPr>
            <a:lvl3pPr>
              <a:defRPr>
                <a:solidFill>
                  <a:srgbClr val="6C6463"/>
                </a:solidFill>
              </a:defRPr>
            </a:lvl3pPr>
            <a:lvl4pPr>
              <a:defRPr>
                <a:solidFill>
                  <a:srgbClr val="6C6463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3617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5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193355D5-F1DA-0F48-9E7E-0A3FEBF9FF84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9151" y="4844996"/>
            <a:ext cx="2918725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5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2769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5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933384" y="3536623"/>
            <a:ext cx="2073910" cy="185435"/>
          </a:xfrm>
        </p:spPr>
        <p:txBody>
          <a:bodyPr>
            <a:spAutoFit/>
          </a:bodyPr>
          <a:lstStyle>
            <a:lvl1pPr marL="0" indent="0" algn="r">
              <a:buNone/>
              <a:defRPr sz="605" baseline="0">
                <a:solidFill>
                  <a:srgbClr val="FFFFFF"/>
                </a:solidFill>
              </a:defRPr>
            </a:lvl1pPr>
            <a:lvl2pPr marL="232035" indent="0">
              <a:buNone/>
              <a:defRPr sz="1814">
                <a:solidFill>
                  <a:schemeClr val="bg1"/>
                </a:solidFill>
              </a:defRPr>
            </a:lvl2pPr>
            <a:lvl3pPr marL="464074" indent="0">
              <a:buNone/>
              <a:defRPr sz="1613">
                <a:solidFill>
                  <a:schemeClr val="bg1"/>
                </a:solidFill>
              </a:defRPr>
            </a:lvl3pPr>
            <a:lvl4pPr marL="689708" indent="0">
              <a:buNone/>
              <a:defRPr sz="1412">
                <a:solidFill>
                  <a:schemeClr val="bg1"/>
                </a:solidFill>
              </a:defRPr>
            </a:lvl4pPr>
            <a:lvl5pPr marL="1033762" indent="0">
              <a:buNone/>
              <a:defRPr sz="1209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691584" y="679844"/>
            <a:ext cx="7834472" cy="464743"/>
          </a:xfrm>
        </p:spPr>
        <p:txBody>
          <a:bodyPr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70141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/Gray 1 Content + Right Photo"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4608514" y="153988"/>
            <a:ext cx="4454895" cy="4876800"/>
          </a:xfrm>
          <a:solidFill>
            <a:srgbClr val="FFFFFF"/>
          </a:solidFill>
        </p:spPr>
        <p:txBody>
          <a:bodyPr>
            <a:normAutofit/>
          </a:bodyPr>
          <a:lstStyle>
            <a:lvl1pPr marL="0" marR="0" indent="0" algn="l" defTabSz="46087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9">
                <a:solidFill>
                  <a:srgbClr val="6C6463"/>
                </a:solidFill>
              </a:defRPr>
            </a:lvl1pPr>
          </a:lstStyle>
          <a:p>
            <a:r>
              <a:rPr lang="en-US" dirty="0"/>
              <a:t>ADD PHOTO HERE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53617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5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60FEB5C5-97E6-6B45-BBE4-F2449473BB96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2769" y="4844996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5" b="0" i="0">
                <a:solidFill>
                  <a:srgbClr val="FFFFFF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91277" y="1677987"/>
            <a:ext cx="3686810" cy="2819400"/>
          </a:xfrm>
        </p:spPr>
        <p:txBody>
          <a:bodyPr>
            <a:normAutofit/>
          </a:bodyPr>
          <a:lstStyle>
            <a:lvl1pPr>
              <a:defRPr sz="1613">
                <a:solidFill>
                  <a:srgbClr val="6C6463"/>
                </a:solidFill>
              </a:defRPr>
            </a:lvl1pPr>
            <a:lvl2pPr>
              <a:defRPr sz="1613">
                <a:solidFill>
                  <a:srgbClr val="6C6463"/>
                </a:solidFill>
              </a:defRPr>
            </a:lvl2pPr>
            <a:lvl3pPr>
              <a:defRPr sz="1613">
                <a:solidFill>
                  <a:srgbClr val="6C6463"/>
                </a:solidFill>
              </a:defRPr>
            </a:lvl3pPr>
            <a:lvl4pPr>
              <a:defRPr sz="1412">
                <a:solidFill>
                  <a:srgbClr val="6C6463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7933382" y="1098224"/>
            <a:ext cx="2073910" cy="185435"/>
          </a:xfrm>
        </p:spPr>
        <p:txBody>
          <a:bodyPr>
            <a:spAutoFit/>
          </a:bodyPr>
          <a:lstStyle>
            <a:lvl1pPr marL="0" indent="0" algn="r">
              <a:buNone/>
              <a:defRPr sz="605" baseline="0">
                <a:solidFill>
                  <a:srgbClr val="FFFFFF"/>
                </a:solidFill>
              </a:defRPr>
            </a:lvl1pPr>
            <a:lvl2pPr marL="232035" indent="0">
              <a:buNone/>
              <a:defRPr sz="1814">
                <a:solidFill>
                  <a:schemeClr val="bg1"/>
                </a:solidFill>
              </a:defRPr>
            </a:lvl2pPr>
            <a:lvl3pPr marL="464074" indent="0">
              <a:buNone/>
              <a:defRPr sz="1613">
                <a:solidFill>
                  <a:schemeClr val="bg1"/>
                </a:solidFill>
              </a:defRPr>
            </a:lvl3pPr>
            <a:lvl4pPr marL="689708" indent="0">
              <a:buNone/>
              <a:defRPr sz="1412">
                <a:solidFill>
                  <a:schemeClr val="bg1"/>
                </a:solidFill>
              </a:defRPr>
            </a:lvl4pPr>
            <a:lvl5pPr marL="1033762" indent="0">
              <a:buNone/>
              <a:defRPr sz="1209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PHOTO CREDIT HERE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691277" y="672562"/>
            <a:ext cx="3686810" cy="837152"/>
          </a:xfrm>
        </p:spPr>
        <p:txBody>
          <a:bodyPr wrap="square" anchor="b" anchorCtr="0">
            <a:spAutoFit/>
          </a:bodyPr>
          <a:lstStyle>
            <a:lvl1pPr>
              <a:defRPr>
                <a:solidFill>
                  <a:srgbClr val="BA0C2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60114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84" y="679845"/>
            <a:ext cx="7834472" cy="46474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277" y="1296987"/>
            <a:ext cx="7834472" cy="320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3617" y="4864564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605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7C017F59-29DA-6F48-B92A-5AD511CC2D63}" type="datetime1">
              <a:rPr lang="en-US" smtClean="0"/>
              <a:pPr/>
              <a:t>1/12/2023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9151" y="4864564"/>
            <a:ext cx="2918725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605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r>
              <a:rPr lang="en-US"/>
              <a:t>FOOTER GOES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2769" y="4864564"/>
            <a:ext cx="2150640" cy="18543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605" b="0" i="0">
                <a:solidFill>
                  <a:srgbClr val="6C6463"/>
                </a:solidFill>
                <a:latin typeface="Gill Sans MT"/>
                <a:cs typeface="Gill Sans MT"/>
              </a:defRPr>
            </a:lvl1pPr>
          </a:lstStyle>
          <a:p>
            <a:fld id="{42782948-4DBE-204D-AB9E-B65E067054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rame 13"/>
          <p:cNvSpPr/>
          <p:nvPr/>
        </p:nvSpPr>
        <p:spPr>
          <a:xfrm>
            <a:off x="1" y="0"/>
            <a:ext cx="9217025" cy="5189384"/>
          </a:xfrm>
          <a:prstGeom prst="frame">
            <a:avLst>
              <a:gd name="adj1" fmla="val 2963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14" b="0" i="0" dirty="0">
              <a:solidFill>
                <a:srgbClr val="FFFFFF"/>
              </a:solidFill>
              <a:latin typeface="Gill Sans MT"/>
              <a:cs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881333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74" r:id="rId2"/>
    <p:sldLayoutId id="2147483654" r:id="rId3"/>
    <p:sldLayoutId id="2147483708" r:id="rId4"/>
    <p:sldLayoutId id="2147483709" r:id="rId5"/>
    <p:sldLayoutId id="2147483758" r:id="rId6"/>
    <p:sldLayoutId id="2147483710" r:id="rId7"/>
    <p:sldLayoutId id="2147483711" r:id="rId8"/>
    <p:sldLayoutId id="2147483712" r:id="rId9"/>
    <p:sldLayoutId id="2147483714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696" r:id="rId17"/>
    <p:sldLayoutId id="2147483744" r:id="rId18"/>
    <p:sldLayoutId id="2147483745" r:id="rId19"/>
    <p:sldLayoutId id="2147483746" r:id="rId20"/>
    <p:sldLayoutId id="2147483747" r:id="rId21"/>
    <p:sldLayoutId id="2147483748" r:id="rId22"/>
    <p:sldLayoutId id="2147483749" r:id="rId23"/>
    <p:sldLayoutId id="2147483750" r:id="rId24"/>
    <p:sldLayoutId id="2147483751" r:id="rId25"/>
    <p:sldLayoutId id="2147483752" r:id="rId26"/>
    <p:sldLayoutId id="2147483753" r:id="rId27"/>
    <p:sldLayoutId id="2147483754" r:id="rId28"/>
    <p:sldLayoutId id="2147483755" r:id="rId29"/>
    <p:sldLayoutId id="2147483756" r:id="rId30"/>
    <p:sldLayoutId id="2147483757" r:id="rId31"/>
    <p:sldLayoutId id="2147483759" r:id="rId32"/>
    <p:sldLayoutId id="2147483762" r:id="rId33"/>
    <p:sldLayoutId id="2147483763" r:id="rId34"/>
  </p:sldLayoutIdLst>
  <p:hf hdr="0"/>
  <p:txStyles>
    <p:titleStyle>
      <a:lvl1pPr algn="l" defTabSz="460873" rtl="0" eaLnBrk="1" latinLnBrk="0" hangingPunct="1">
        <a:spcBef>
          <a:spcPct val="0"/>
        </a:spcBef>
        <a:buNone/>
        <a:defRPr sz="2420" b="0" i="0" kern="1200">
          <a:solidFill>
            <a:srgbClr val="BA0C2F"/>
          </a:solidFill>
          <a:latin typeface="Gill Sans MT"/>
          <a:ea typeface="+mj-ea"/>
          <a:cs typeface="Gill Sans MT"/>
        </a:defRPr>
      </a:lvl1pPr>
    </p:titleStyle>
    <p:bodyStyle>
      <a:lvl1pPr marL="232037" indent="-232037" algn="l" defTabSz="460873" rtl="0" eaLnBrk="1" latinLnBrk="0" hangingPunct="1">
        <a:spcBef>
          <a:spcPts val="0"/>
        </a:spcBef>
        <a:spcAft>
          <a:spcPts val="807"/>
        </a:spcAft>
        <a:buFont typeface="Arial"/>
        <a:buChar char="•"/>
        <a:defRPr sz="1613" b="0" i="0" kern="1200">
          <a:solidFill>
            <a:srgbClr val="6C6463"/>
          </a:solidFill>
          <a:latin typeface="Gill Sans MT"/>
          <a:ea typeface="+mn-ea"/>
          <a:cs typeface="Gill Sans MT"/>
        </a:defRPr>
      </a:lvl1pPr>
      <a:lvl2pPr marL="689708" indent="-232037" algn="l" defTabSz="460873" rtl="0" eaLnBrk="1" latinLnBrk="0" hangingPunct="1">
        <a:spcBef>
          <a:spcPts val="0"/>
        </a:spcBef>
        <a:spcAft>
          <a:spcPts val="807"/>
        </a:spcAft>
        <a:buFont typeface="Arial"/>
        <a:buChar char="–"/>
        <a:defRPr sz="1613" b="0" i="0" kern="1200">
          <a:solidFill>
            <a:srgbClr val="6C6463"/>
          </a:solidFill>
          <a:latin typeface="Gill Sans MT"/>
          <a:ea typeface="+mn-ea"/>
          <a:cs typeface="Gill Sans MT"/>
        </a:defRPr>
      </a:lvl2pPr>
      <a:lvl3pPr marL="921745" indent="-232037" algn="l" defTabSz="460873" rtl="0" eaLnBrk="1" latinLnBrk="0" hangingPunct="1">
        <a:spcBef>
          <a:spcPct val="20000"/>
        </a:spcBef>
        <a:buFont typeface="Arial"/>
        <a:buChar char="•"/>
        <a:defRPr sz="1814" b="0" i="0" kern="1200">
          <a:solidFill>
            <a:srgbClr val="6C6463"/>
          </a:solidFill>
          <a:latin typeface="Gill Sans MT"/>
          <a:ea typeface="+mn-ea"/>
          <a:cs typeface="Gill Sans MT"/>
        </a:defRPr>
      </a:lvl3pPr>
      <a:lvl4pPr marL="1155382" indent="-233637" algn="l" defTabSz="460873" rtl="0" eaLnBrk="1" latinLnBrk="0" hangingPunct="1">
        <a:spcBef>
          <a:spcPct val="20000"/>
        </a:spcBef>
        <a:buFont typeface="Arial"/>
        <a:buChar char="–"/>
        <a:defRPr sz="1613" b="0" i="0" kern="1200">
          <a:solidFill>
            <a:srgbClr val="6C6463"/>
          </a:solidFill>
          <a:latin typeface="Gill Sans MT"/>
          <a:ea typeface="+mn-ea"/>
          <a:cs typeface="Gill Sans MT"/>
        </a:defRPr>
      </a:lvl4pPr>
      <a:lvl5pPr marL="1265800" indent="-232037" algn="l" defTabSz="460873" rtl="0" eaLnBrk="1" latinLnBrk="0" hangingPunct="1">
        <a:spcBef>
          <a:spcPct val="20000"/>
        </a:spcBef>
        <a:buFont typeface="Arial"/>
        <a:buChar char="»"/>
        <a:defRPr sz="1412" b="0" i="0" kern="1200">
          <a:solidFill>
            <a:srgbClr val="6C6463"/>
          </a:solidFill>
          <a:latin typeface="Gill Sans MT"/>
          <a:ea typeface="+mn-ea"/>
          <a:cs typeface="Gill Sans MT"/>
        </a:defRPr>
      </a:lvl5pPr>
      <a:lvl6pPr marL="2534798" indent="-230436" algn="l" defTabSz="460873" rtl="0" eaLnBrk="1" latinLnBrk="0" hangingPunct="1">
        <a:spcBef>
          <a:spcPct val="20000"/>
        </a:spcBef>
        <a:buFont typeface="Arial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6pPr>
      <a:lvl7pPr marL="2995671" indent="-230436" algn="l" defTabSz="460873" rtl="0" eaLnBrk="1" latinLnBrk="0" hangingPunct="1">
        <a:spcBef>
          <a:spcPct val="20000"/>
        </a:spcBef>
        <a:buFont typeface="Arial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7pPr>
      <a:lvl8pPr marL="3456544" indent="-230436" algn="l" defTabSz="460873" rtl="0" eaLnBrk="1" latinLnBrk="0" hangingPunct="1">
        <a:spcBef>
          <a:spcPct val="20000"/>
        </a:spcBef>
        <a:buFont typeface="Arial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8pPr>
      <a:lvl9pPr marL="3917416" indent="-230436" algn="l" defTabSz="460873" rtl="0" eaLnBrk="1" latinLnBrk="0" hangingPunct="1">
        <a:spcBef>
          <a:spcPct val="20000"/>
        </a:spcBef>
        <a:buFont typeface="Arial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60873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1pPr>
      <a:lvl2pPr marL="460873" algn="l" defTabSz="460873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2pPr>
      <a:lvl3pPr marL="921745" algn="l" defTabSz="460873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3pPr>
      <a:lvl4pPr marL="1382618" algn="l" defTabSz="460873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4pPr>
      <a:lvl5pPr marL="1843490" algn="l" defTabSz="460873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5pPr>
      <a:lvl6pPr marL="2304363" algn="l" defTabSz="460873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6pPr>
      <a:lvl7pPr marL="2765235" algn="l" defTabSz="460873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7pPr>
      <a:lvl8pPr marL="3226107" algn="l" defTabSz="460873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8pPr>
      <a:lvl9pPr marL="3686979" algn="l" defTabSz="460873" rtl="0" eaLnBrk="1" latinLnBrk="0" hangingPunct="1">
        <a:defRPr sz="18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2155" tIns="46065" rIns="92155" bIns="46065" rtlCol="0" anchor="ctr" anchorCtr="0">
            <a:noAutofit/>
          </a:bodyPr>
          <a:lstStyle/>
          <a:p>
            <a:fld id="{00000000-1234-1234-1234-123412341234}" type="slidenum">
              <a:rPr lang="en-US"/>
              <a:pPr/>
              <a:t>1</a:t>
            </a:fld>
            <a:endParaRPr/>
          </a:p>
        </p:txBody>
      </p:sp>
      <p:sp>
        <p:nvSpPr>
          <p:cNvPr id="255" name="Google Shape;255;p34"/>
          <p:cNvSpPr txBox="1">
            <a:spLocks noGrp="1"/>
          </p:cNvSpPr>
          <p:nvPr>
            <p:ph type="ctrTitle"/>
          </p:nvPr>
        </p:nvSpPr>
        <p:spPr>
          <a:xfrm>
            <a:off x="655637" y="1272655"/>
            <a:ext cx="7752242" cy="145269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2155" tIns="46065" rIns="92155" bIns="46065" rtlCol="0" anchor="b" anchorCtr="0">
            <a:noAutofit/>
          </a:bodyPr>
          <a:lstStyle/>
          <a:p>
            <a:pPr algn="ctr"/>
            <a:r>
              <a:rPr lang="ru-RU" sz="3200" b="1" dirty="0">
                <a:latin typeface="+mn-lt"/>
              </a:rPr>
              <a:t>ПРОГРАММНЫЕ АСПЕКТЫ В РАМКАХ ОИ В РЕСПУБЛИКЕ ТАДЖИКИСТАН</a:t>
            </a:r>
          </a:p>
        </p:txBody>
      </p:sp>
      <p:sp>
        <p:nvSpPr>
          <p:cNvPr id="3" name="Subtitle 12">
            <a:extLst>
              <a:ext uri="{FF2B5EF4-FFF2-40B4-BE49-F238E27FC236}">
                <a16:creationId xmlns:a16="http://schemas.microsoft.com/office/drawing/2014/main" id="{F26AE822-7FFF-82D9-0E4A-C771912899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8479" y="3941957"/>
            <a:ext cx="7772400" cy="838200"/>
          </a:xfrm>
        </p:spPr>
        <p:txBody>
          <a:bodyPr>
            <a:normAutofit fontScale="85000" lnSpcReduction="10000"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Онлайн курс «Фармаконадзор и активный мониторинг безопасности препаратов в рамках операционных исследований по внедрению новых режимов лечения ЛУ-ТБ»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108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8033561E-7552-43FC-A7D1-D5DD8FFF8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312" y="303098"/>
            <a:ext cx="7834471" cy="1077218"/>
          </a:xfrm>
        </p:spPr>
        <p:txBody>
          <a:bodyPr/>
          <a:lstStyle/>
          <a:p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КОНТЕЙНЕР ДЛЯ ХРАНЕНИЯ ПРЕПАРАТОВ</a:t>
            </a:r>
            <a:b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E527422E-844E-48EB-B987-9F80FC8700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03180" y="1298338"/>
            <a:ext cx="2848976" cy="3327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802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64"/>
          <p:cNvSpPr txBox="1">
            <a:spLocks noGrp="1"/>
          </p:cNvSpPr>
          <p:nvPr>
            <p:ph type="title"/>
          </p:nvPr>
        </p:nvSpPr>
        <p:spPr>
          <a:xfrm>
            <a:off x="1167442" y="1374015"/>
            <a:ext cx="6921755" cy="286500"/>
          </a:xfrm>
          <a:prstGeom prst="rect">
            <a:avLst/>
          </a:prstGeom>
          <a:noFill/>
          <a:ln>
            <a:noFill/>
          </a:ln>
        </p:spPr>
        <p:txBody>
          <a:bodyPr vert="horz" lIns="69116" tIns="34549" rIns="69116" bIns="34549" rtlCol="0" anchor="ctr" anchorCtr="0">
            <a:noAutofit/>
          </a:bodyPr>
          <a:lstStyle/>
          <a:p>
            <a:pPr algn="ctr">
              <a:spcBef>
                <a:spcPts val="0"/>
              </a:spcBef>
              <a:buClr>
                <a:srgbClr val="800000"/>
              </a:buClr>
              <a:buSzPct val="25000"/>
            </a:pPr>
            <a:r>
              <a:rPr lang="ru-RU" sz="32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БАЗА ДАННЫХ ДЛЯ ОИ</a:t>
            </a:r>
            <a:endParaRPr lang="en-US" sz="3200" b="1" dirty="0">
              <a:solidFill>
                <a:schemeClr val="bg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16789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B86FED-D4AC-422B-8B37-E6203C245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0310" y="336018"/>
            <a:ext cx="5875853" cy="604140"/>
          </a:xfrm>
        </p:spPr>
        <p:txBody>
          <a:bodyPr/>
          <a:lstStyle/>
          <a:p>
            <a:r>
              <a:rPr lang="ru-RU" sz="3326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СПАСИБО</a:t>
            </a:r>
            <a:r>
              <a:rPr lang="en-US" sz="3326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lang="ru-RU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17ED4F-CAF1-47FA-9A2D-6C3388176D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59241" indent="-259241" defTabSz="691308">
              <a:spcAft>
                <a:spcPts val="0"/>
              </a:spcAft>
            </a:pPr>
            <a:r>
              <a:rPr lang="ru-RU" sz="2420" dirty="0">
                <a:solidFill>
                  <a:prstClr val="black"/>
                </a:solidFill>
                <a:cs typeface="+mn-cs"/>
              </a:rPr>
              <a:t>Благодарность</a:t>
            </a:r>
            <a:r>
              <a:rPr lang="en-US" sz="2420" dirty="0">
                <a:solidFill>
                  <a:prstClr val="black"/>
                </a:solidFill>
                <a:cs typeface="+mn-cs"/>
              </a:rPr>
              <a:t>:</a:t>
            </a:r>
          </a:p>
          <a:p>
            <a:pPr marL="561689" lvl="1" indent="-216034" defTabSz="691308">
              <a:spcAft>
                <a:spcPts val="0"/>
              </a:spcAft>
            </a:pPr>
            <a:r>
              <a:rPr lang="ru-RU" sz="2117" dirty="0">
                <a:solidFill>
                  <a:prstClr val="black"/>
                </a:solidFill>
              </a:rPr>
              <a:t>Пациентам</a:t>
            </a:r>
            <a:endParaRPr lang="en-US" sz="2117" dirty="0">
              <a:solidFill>
                <a:prstClr val="black"/>
              </a:solidFill>
            </a:endParaRPr>
          </a:p>
          <a:p>
            <a:pPr marL="561689" lvl="1" indent="-216034" defTabSz="691308">
              <a:spcAft>
                <a:spcPts val="0"/>
              </a:spcAft>
            </a:pPr>
            <a:r>
              <a:rPr lang="ru-RU" sz="2117" dirty="0">
                <a:solidFill>
                  <a:prstClr val="black"/>
                </a:solidFill>
              </a:rPr>
              <a:t>Врачам и медсестрам</a:t>
            </a:r>
            <a:endParaRPr lang="en-US" sz="2117" dirty="0">
              <a:solidFill>
                <a:prstClr val="black"/>
              </a:solidFill>
            </a:endParaRPr>
          </a:p>
          <a:p>
            <a:pPr marL="561689" lvl="1" indent="-216034" defTabSz="691308">
              <a:spcAft>
                <a:spcPts val="0"/>
              </a:spcAft>
            </a:pPr>
            <a:r>
              <a:rPr lang="en-US" sz="2117" dirty="0">
                <a:solidFill>
                  <a:prstClr val="black"/>
                </a:solidFill>
              </a:rPr>
              <a:t>USAID</a:t>
            </a:r>
          </a:p>
          <a:p>
            <a:pPr marL="561689" lvl="1" indent="-216034" defTabSz="691308">
              <a:spcAft>
                <a:spcPts val="0"/>
              </a:spcAft>
            </a:pPr>
            <a:r>
              <a:rPr lang="en-US" sz="2117" dirty="0">
                <a:solidFill>
                  <a:prstClr val="black"/>
                </a:solidFill>
              </a:rPr>
              <a:t>ETICA</a:t>
            </a:r>
          </a:p>
          <a:p>
            <a:pPr marL="561689" lvl="1" indent="-216034" defTabSz="691308">
              <a:spcAft>
                <a:spcPts val="0"/>
              </a:spcAft>
            </a:pPr>
            <a:r>
              <a:rPr lang="ru-RU" sz="2117" dirty="0">
                <a:solidFill>
                  <a:prstClr val="black"/>
                </a:solidFill>
              </a:rPr>
              <a:t>ВОЗ</a:t>
            </a:r>
          </a:p>
          <a:p>
            <a:pPr marL="561689" lvl="1" indent="-216034" defTabSz="691308">
              <a:spcAft>
                <a:spcPts val="0"/>
              </a:spcAft>
            </a:pPr>
            <a:r>
              <a:rPr lang="ru-RU" sz="2117" dirty="0">
                <a:solidFill>
                  <a:prstClr val="black"/>
                </a:solidFill>
              </a:rPr>
              <a:t>МЗ и НТП Таджикистана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4287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1277" y="370031"/>
            <a:ext cx="7834472" cy="584775"/>
          </a:xfrm>
        </p:spPr>
        <p:txBody>
          <a:bodyPr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КРАТКАЯ ИНФОРМАЦИЯ</a:t>
            </a: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4797CB-1557-4A62-B65F-055DAAF315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343" y="1296987"/>
            <a:ext cx="7956406" cy="3200400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Несмотря на первоначальное беспокойство и отсутствие знаний о новых ПТП, врачи начинают использовать эти препараты все чаще, после того как сняты все барьеры.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pPr lvl="1">
              <a:lnSpc>
                <a:spcPct val="110000"/>
              </a:lnSpc>
            </a:pPr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Деламанид – это препарат, который врачам нравится назначать, если он доступен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 </a:t>
            </a:r>
          </a:p>
          <a:p>
            <a:pPr marL="259234" lvl="2" indent="-259234">
              <a:lnSpc>
                <a:spcPct val="110000"/>
              </a:lnSpc>
            </a:pPr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Новые ПТП становятся «преобладающим» в странах с высоким бременем МЛУ ТБ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604888" lvl="3" indent="-259234">
              <a:lnSpc>
                <a:spcPct val="110000"/>
              </a:lnSpc>
            </a:pPr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Первоначально назначение ограничивалось только для нескольких пациентов с широкой лекарственной устойчивостью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604888" lvl="3" indent="-259234">
              <a:lnSpc>
                <a:spcPct val="110000"/>
              </a:lnSpc>
            </a:pPr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Увеличение использования для пациентов с непереносимостью традиционных МЛУ препаратов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604888" lvl="3" indent="-259234">
              <a:lnSpc>
                <a:spcPct val="110000"/>
              </a:lnSpc>
            </a:pPr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Часто назначается пациентам с сочетанной патологией 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гепатит 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C, </a:t>
            </a:r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диабет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ВИЧ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</a:p>
          <a:p>
            <a:pPr marL="604888" lvl="3" indent="-259234">
              <a:lnSpc>
                <a:spcPct val="110000"/>
              </a:lnSpc>
            </a:pPr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Все чаще используется сочетанное назначение, а также назначается детям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>
              <a:lnSpc>
                <a:spcPct val="110000"/>
              </a:lnSpc>
            </a:pPr>
            <a:endPara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448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810" y="283768"/>
            <a:ext cx="7834472" cy="584775"/>
          </a:xfrm>
        </p:spPr>
        <p:txBody>
          <a:bodyPr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МЕТОДЫ</a:t>
            </a: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0851" y="1209837"/>
            <a:ext cx="8560312" cy="3421580"/>
          </a:xfrm>
        </p:spPr>
        <p:txBody>
          <a:bodyPr vert="horz" lIns="69128" tIns="34564" rIns="69128" bIns="34564" rtlCol="0" anchor="t">
            <a:normAutofit/>
          </a:bodyPr>
          <a:lstStyle/>
          <a:p>
            <a:pPr>
              <a:spcAft>
                <a:spcPts val="1814"/>
              </a:spcAft>
            </a:pP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Когорта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1 </a:t>
            </a: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ноября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</a:t>
            </a: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20г.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3</a:t>
            </a: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сентября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</a:t>
            </a: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21г.</a:t>
            </a: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814"/>
              </a:spcAft>
            </a:pP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Популяция: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положительный посев до 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90 </a:t>
            </a: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дней до начала применения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mSTR</a:t>
            </a: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814"/>
              </a:spcAft>
            </a:pP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Дата конверсии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первые два отрицательных посева,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полученных с разницей в 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&gt;= 15 </a:t>
            </a: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дней</a:t>
            </a: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592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>
                <a16:creationId xmlns:a16="http://schemas.microsoft.com/office/drawing/2014/main" id="{4E0A60DF-98BB-42D5-A673-C669B7255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542" y="267425"/>
            <a:ext cx="7834472" cy="584775"/>
          </a:xfrm>
        </p:spPr>
        <p:txBody>
          <a:bodyPr/>
          <a:lstStyle/>
          <a:p>
            <a:pPr eaLnBrk="1" hangingPunct="1"/>
            <a:r>
              <a:rPr lang="ru-RU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ОИ ВНЕДРЕНИЯ мКРЛ В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ТАДЖИКИСТАНЕ</a:t>
            </a:r>
            <a:endParaRPr lang="en-US" alt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771" name="Content Placeholder 2">
            <a:extLst>
              <a:ext uri="{FF2B5EF4-FFF2-40B4-BE49-F238E27FC236}">
                <a16:creationId xmlns:a16="http://schemas.microsoft.com/office/drawing/2014/main" id="{D40C3650-F27A-4B6A-9647-317EDED58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336" y="1155940"/>
            <a:ext cx="8195094" cy="3467968"/>
          </a:xfrm>
        </p:spPr>
        <p:txBody>
          <a:bodyPr>
            <a:normAutofit/>
          </a:bodyPr>
          <a:lstStyle/>
          <a:p>
            <a:pPr marL="259241" indent="-259241" defTabSz="345655">
              <a:lnSpc>
                <a:spcPct val="80000"/>
              </a:lnSpc>
            </a:pPr>
            <a:r>
              <a:rPr lang="ru-RU" alt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Реализация в соответствии с НСП  по борьбе с ТБ в РТ на 2021-2025 годы, утвержденного Постановлением Правительства</a:t>
            </a:r>
          </a:p>
          <a:p>
            <a:pPr marL="561689" lvl="1" indent="-216034" defTabSz="345655">
              <a:lnSpc>
                <a:spcPct val="80000"/>
              </a:lnSpc>
            </a:pPr>
            <a:r>
              <a:rPr lang="ru-RU" alt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Поэтапное внедрение коротких схем лечения М/ШЛУ-ТБ, основанных на данных ТЛЧ;</a:t>
            </a:r>
          </a:p>
          <a:p>
            <a:r>
              <a:rPr lang="ru-RU" alt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Протокол операционного исследования модифицированных краткосрочных схем лечения РУ-ТБ исключительно пероральными средствами (</a:t>
            </a:r>
            <a:r>
              <a:rPr lang="ru-RU" sz="1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Европейская программа по исследованиям туберкулеза</a:t>
            </a:r>
            <a:r>
              <a:rPr lang="ru-RU" sz="1600" cap="all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ВЕРСИЯ 4</a:t>
            </a:r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От 7 дека</a:t>
            </a:r>
            <a:r>
              <a:rPr lang="en-US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бря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2019 г.</a:t>
            </a:r>
            <a:r>
              <a:rPr lang="ru-RU" alt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);</a:t>
            </a:r>
          </a:p>
          <a:p>
            <a:pPr marL="259241" indent="-259241" defTabSz="345655">
              <a:lnSpc>
                <a:spcPct val="80000"/>
              </a:lnSpc>
            </a:pPr>
            <a:r>
              <a:rPr lang="ru-RU" alt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Усиление координации активностей между партнерами ТБ программы (WHO, KNCV, ГФ, </a:t>
            </a:r>
            <a:r>
              <a:rPr lang="en-US" alt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ETICA</a:t>
            </a:r>
            <a:r>
              <a:rPr lang="ru-RU" alt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59241" indent="-259241" defTabSz="345655">
              <a:lnSpc>
                <a:spcPct val="80000"/>
              </a:lnSpc>
            </a:pPr>
            <a:r>
              <a:rPr lang="ru-RU" alt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Проект «</a:t>
            </a:r>
            <a:r>
              <a:rPr lang="en-US" alt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ETICA</a:t>
            </a:r>
            <a:r>
              <a:rPr lang="ru-RU" alt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 реализуется в </a:t>
            </a:r>
            <a:r>
              <a:rPr lang="en-US" alt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ru-RU" alt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регионах (областях), что составляет </a:t>
            </a:r>
            <a:r>
              <a:rPr lang="en-US" alt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~ 30% </a:t>
            </a:r>
            <a:r>
              <a:rPr lang="ru-RU" alt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территории Таджикистана</a:t>
            </a:r>
            <a:r>
              <a:rPr lang="en-US" alt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59241" indent="-259241" defTabSz="345655">
              <a:lnSpc>
                <a:spcPct val="80000"/>
              </a:lnSpc>
            </a:pPr>
            <a:r>
              <a:rPr lang="ru-RU" alt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Планируется охватить лечением  пациентов с </a:t>
            </a:r>
            <a:r>
              <a:rPr lang="en-US" alt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R/MDR TB.</a:t>
            </a:r>
            <a:endParaRPr lang="ru-RU" alt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17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320" y="254227"/>
            <a:ext cx="8310113" cy="584775"/>
          </a:xfrm>
        </p:spPr>
        <p:txBody>
          <a:bodyPr/>
          <a:lstStyle/>
          <a:p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Места лечения пациентов в пилотах 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ETICA</a:t>
            </a:r>
            <a:endParaRPr lang="ru-RU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0079" y="1870398"/>
            <a:ext cx="4532677" cy="23712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895" y="2794542"/>
            <a:ext cx="2258366" cy="6821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4090" y="1857395"/>
            <a:ext cx="3552445" cy="153967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170" y="2159408"/>
            <a:ext cx="2776836" cy="89660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524" y="3146047"/>
            <a:ext cx="1599292" cy="64985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022" y="1634008"/>
            <a:ext cx="1295103" cy="64985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57585" y="1634008"/>
            <a:ext cx="1327366" cy="649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609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>
                <a16:creationId xmlns:a16="http://schemas.microsoft.com/office/drawing/2014/main" id="{4E0A60DF-98BB-42D5-A673-C669B7255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851" y="160129"/>
            <a:ext cx="8295322" cy="584775"/>
          </a:xfrm>
        </p:spPr>
        <p:txBody>
          <a:bodyPr/>
          <a:lstStyle/>
          <a:p>
            <a:pPr eaLnBrk="1" hangingPunct="1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ПРИМЕНЕНИЕ мКРЛ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В ТАДЖИКИСТАНЕ</a:t>
            </a:r>
            <a:endParaRPr lang="en-US" alt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771" name="Content Placeholder 2">
            <a:extLst>
              <a:ext uri="{FF2B5EF4-FFF2-40B4-BE49-F238E27FC236}">
                <a16:creationId xmlns:a16="http://schemas.microsoft.com/office/drawing/2014/main" id="{D40C3650-F27A-4B6A-9647-317EDED58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812" y="834101"/>
            <a:ext cx="8557404" cy="859125"/>
          </a:xfrm>
        </p:spPr>
        <p:txBody>
          <a:bodyPr>
            <a:normAutofit lnSpcReduction="10000"/>
          </a:bodyPr>
          <a:lstStyle/>
          <a:p>
            <a:pPr marL="216034" indent="-216034" defTabSz="345655">
              <a:spcAft>
                <a:spcPts val="0"/>
              </a:spcAft>
            </a:pPr>
            <a:r>
              <a:rPr lang="ru-RU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Прогнозируемый размер когорты больных в </a:t>
            </a: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ru-RU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для </a:t>
            </a:r>
            <a:r>
              <a:rPr lang="en-US" sz="18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mSTR</a:t>
            </a: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вТаджикистане не менее </a:t>
            </a:r>
            <a:r>
              <a:rPr lang="en-US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45</a:t>
            </a:r>
            <a:r>
              <a:rPr lang="ru-RU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 пациентов;</a:t>
            </a:r>
          </a:p>
          <a:p>
            <a:pPr marL="216034" indent="-216034" defTabSz="345655">
              <a:spcAft>
                <a:spcPts val="0"/>
              </a:spcAft>
            </a:pPr>
            <a:r>
              <a:rPr lang="ru-RU" sz="18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Окончание набора – 30 сентября 2021 года;</a:t>
            </a:r>
            <a:endParaRPr lang="en-US" sz="18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59241" indent="-259241" defTabSz="345655">
              <a:lnSpc>
                <a:spcPct val="80000"/>
              </a:lnSpc>
            </a:pPr>
            <a:endParaRPr lang="ru-RU" altLang="en-US" sz="1588" dirty="0"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67CAB0F-82B4-48F6-AB9B-0F779CC0EC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3202422"/>
              </p:ext>
            </p:extLst>
          </p:nvPr>
        </p:nvGraphicFramePr>
        <p:xfrm>
          <a:off x="684362" y="2121408"/>
          <a:ext cx="7525327" cy="2215830"/>
        </p:xfrm>
        <a:graphic>
          <a:graphicData uri="http://schemas.openxmlformats.org/drawingml/2006/table">
            <a:tbl>
              <a:tblPr firstRow="1" firstCol="1" bandRow="1"/>
              <a:tblGrid>
                <a:gridCol w="4152260">
                  <a:extLst>
                    <a:ext uri="{9D8B030D-6E8A-4147-A177-3AD203B41FA5}">
                      <a16:colId xmlns:a16="http://schemas.microsoft.com/office/drawing/2014/main" val="2698041608"/>
                    </a:ext>
                  </a:extLst>
                </a:gridCol>
                <a:gridCol w="3373067">
                  <a:extLst>
                    <a:ext uri="{9D8B030D-6E8A-4147-A177-3AD203B41FA5}">
                      <a16:colId xmlns:a16="http://schemas.microsoft.com/office/drawing/2014/main" val="3120910602"/>
                    </a:ext>
                  </a:extLst>
                </a:gridCol>
              </a:tblGrid>
              <a:tr h="497434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Места лечения</a:t>
                      </a:r>
                    </a:p>
                  </a:txBody>
                  <a:tcPr marL="51846" marR="51846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План набора</a:t>
                      </a:r>
                      <a:endParaRPr lang="ru-RU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6" marR="51846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920771"/>
                  </a:ext>
                </a:extLst>
              </a:tr>
              <a:tr h="429599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700" b="0" dirty="0">
                          <a:effectLst/>
                          <a:latin typeface="Calibri"/>
                          <a:ea typeface="+mn-ea"/>
                          <a:cs typeface="+mn-cs"/>
                        </a:rPr>
                        <a:t>Душанбе</a:t>
                      </a:r>
                      <a:endParaRPr lang="ru-RU" sz="17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6" marR="51846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7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51846" marR="51846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3176449"/>
                  </a:ext>
                </a:extLst>
              </a:tr>
              <a:tr h="429599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700" b="0" dirty="0">
                          <a:effectLst/>
                          <a:latin typeface="Calibri"/>
                          <a:ea typeface="+mn-ea"/>
                          <a:cs typeface="+mn-cs"/>
                        </a:rPr>
                        <a:t>Вахдат</a:t>
                      </a:r>
                      <a:endParaRPr lang="ru-RU" sz="17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6" marR="51846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7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51846" marR="51846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9359619"/>
                  </a:ext>
                </a:extLst>
              </a:tr>
              <a:tr h="429599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700" b="0" dirty="0">
                          <a:effectLst/>
                        </a:rPr>
                        <a:t>Рудаки</a:t>
                      </a:r>
                      <a:endParaRPr lang="ru-RU" sz="17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6" marR="51846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7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51846" marR="51846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597438"/>
                  </a:ext>
                </a:extLst>
              </a:tr>
              <a:tr h="429599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FF0000"/>
                          </a:solidFill>
                          <a:effectLst/>
                        </a:rPr>
                        <a:t>Всего </a:t>
                      </a:r>
                      <a:endParaRPr lang="ru-RU" sz="17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46" marR="51846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7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7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51846" marR="51846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61711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2935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324" y="243511"/>
            <a:ext cx="7834472" cy="584775"/>
          </a:xfrm>
        </p:spPr>
        <p:txBody>
          <a:bodyPr/>
          <a:lstStyle/>
          <a:p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ЛЕКАРСТВЕННОЕ ОБЕСПЕЧЕНИЕ</a:t>
            </a: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3542102"/>
              </p:ext>
            </p:extLst>
          </p:nvPr>
        </p:nvGraphicFramePr>
        <p:xfrm>
          <a:off x="504964" y="1043055"/>
          <a:ext cx="7957832" cy="23024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48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76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76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76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16117">
                <a:tc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marL="69128" marR="69128" marT="34564" marB="345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2020</a:t>
                      </a:r>
                      <a:endParaRPr lang="en-US" sz="1500" dirty="0"/>
                    </a:p>
                  </a:txBody>
                  <a:tcPr marL="69128" marR="69128" marT="34564" marB="345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2021</a:t>
                      </a:r>
                      <a:endParaRPr lang="en-US" sz="1500" dirty="0"/>
                    </a:p>
                  </a:txBody>
                  <a:tcPr marL="69128" marR="69128" marT="34564" marB="345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ВСЕГО</a:t>
                      </a:r>
                      <a:r>
                        <a:rPr lang="en-US" sz="1500" dirty="0"/>
                        <a:t> </a:t>
                      </a:r>
                      <a:r>
                        <a:rPr lang="ru-RU" sz="1500" dirty="0"/>
                        <a:t>КУРСОВ</a:t>
                      </a:r>
                      <a:endParaRPr lang="en-US" sz="1500" dirty="0"/>
                    </a:p>
                  </a:txBody>
                  <a:tcPr marL="69128" marR="69128" marT="34564" marB="3456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22">
                <a:tc>
                  <a:txBody>
                    <a:bodyPr/>
                    <a:lstStyle/>
                    <a:p>
                      <a:r>
                        <a:rPr lang="en-US" sz="1500" dirty="0"/>
                        <a:t>BDQ, 100 mg</a:t>
                      </a:r>
                    </a:p>
                  </a:txBody>
                  <a:tcPr marL="69128" marR="69128" marT="34564" marB="345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100</a:t>
                      </a:r>
                      <a:endParaRPr lang="en-US" sz="1500" dirty="0"/>
                    </a:p>
                  </a:txBody>
                  <a:tcPr marL="69128" marR="69128" marT="34564" marB="345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350</a:t>
                      </a:r>
                    </a:p>
                  </a:txBody>
                  <a:tcPr marL="69128" marR="69128" marT="34564" marB="345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450</a:t>
                      </a:r>
                      <a:endParaRPr lang="en-US" sz="1500" dirty="0"/>
                    </a:p>
                  </a:txBody>
                  <a:tcPr marL="69128" marR="69128" marT="34564" marB="3456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22">
                <a:tc>
                  <a:txBody>
                    <a:bodyPr/>
                    <a:lstStyle/>
                    <a:p>
                      <a:r>
                        <a:rPr lang="en-US" sz="1500" dirty="0"/>
                        <a:t>DLM,</a:t>
                      </a:r>
                      <a:r>
                        <a:rPr lang="en-US" sz="1500" baseline="0" dirty="0"/>
                        <a:t> 50 mg</a:t>
                      </a:r>
                      <a:endParaRPr lang="en-US" sz="1500" dirty="0"/>
                    </a:p>
                  </a:txBody>
                  <a:tcPr marL="69128" marR="69128" marT="34564" marB="345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20</a:t>
                      </a:r>
                    </a:p>
                  </a:txBody>
                  <a:tcPr marL="69128" marR="69128" marT="34564" marB="345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70</a:t>
                      </a:r>
                      <a:endParaRPr lang="en-US" sz="1500" dirty="0"/>
                    </a:p>
                  </a:txBody>
                  <a:tcPr marL="69128" marR="69128" marT="34564" marB="345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90</a:t>
                      </a:r>
                      <a:endParaRPr lang="en-US" sz="1500" dirty="0"/>
                    </a:p>
                  </a:txBody>
                  <a:tcPr marL="69128" marR="69128" marT="34564" marB="3456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22">
                <a:tc>
                  <a:txBody>
                    <a:bodyPr/>
                    <a:lstStyle/>
                    <a:p>
                      <a:r>
                        <a:rPr lang="en-US" sz="1500" dirty="0"/>
                        <a:t>LZD, 600 mg</a:t>
                      </a:r>
                    </a:p>
                  </a:txBody>
                  <a:tcPr marL="69128" marR="69128" marT="34564" marB="345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100</a:t>
                      </a:r>
                      <a:endParaRPr lang="en-US" sz="1500" dirty="0"/>
                    </a:p>
                  </a:txBody>
                  <a:tcPr marL="69128" marR="69128" marT="34564" marB="345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350</a:t>
                      </a:r>
                      <a:endParaRPr lang="en-US" sz="1500" dirty="0"/>
                    </a:p>
                  </a:txBody>
                  <a:tcPr marL="69128" marR="69128" marT="34564" marB="345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450</a:t>
                      </a:r>
                      <a:endParaRPr lang="en-US" sz="1500" dirty="0"/>
                    </a:p>
                  </a:txBody>
                  <a:tcPr marL="69128" marR="69128" marT="34564" marB="3456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622">
                <a:tc>
                  <a:txBody>
                    <a:bodyPr/>
                    <a:lstStyle/>
                    <a:p>
                      <a:r>
                        <a:rPr lang="en-US" sz="1500" dirty="0"/>
                        <a:t>CFZ, 100</a:t>
                      </a:r>
                      <a:r>
                        <a:rPr lang="en-US" sz="1500" baseline="0" dirty="0"/>
                        <a:t> mg</a:t>
                      </a:r>
                      <a:endParaRPr lang="en-US" sz="1500" dirty="0"/>
                    </a:p>
                  </a:txBody>
                  <a:tcPr marL="69128" marR="69128" marT="34564" marB="345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100</a:t>
                      </a:r>
                      <a:endParaRPr lang="en-US" sz="1500" dirty="0"/>
                    </a:p>
                  </a:txBody>
                  <a:tcPr marL="69128" marR="69128" marT="34564" marB="345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350</a:t>
                      </a:r>
                      <a:endParaRPr lang="en-US" sz="1500" dirty="0"/>
                    </a:p>
                  </a:txBody>
                  <a:tcPr marL="69128" marR="69128" marT="34564" marB="345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450</a:t>
                      </a:r>
                      <a:endParaRPr lang="en-US" sz="1500" dirty="0"/>
                    </a:p>
                  </a:txBody>
                  <a:tcPr marL="69128" marR="69128" marT="34564" marB="3456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622">
                <a:tc>
                  <a:txBody>
                    <a:bodyPr/>
                    <a:lstStyle/>
                    <a:p>
                      <a:r>
                        <a:rPr lang="en-US" sz="1500" dirty="0"/>
                        <a:t>LFL, 250 mg</a:t>
                      </a:r>
                    </a:p>
                  </a:txBody>
                  <a:tcPr marL="69128" marR="69128" marT="34564" marB="345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100</a:t>
                      </a:r>
                      <a:endParaRPr lang="en-US" sz="1500" dirty="0"/>
                    </a:p>
                  </a:txBody>
                  <a:tcPr marL="69128" marR="69128" marT="34564" marB="345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350</a:t>
                      </a:r>
                      <a:endParaRPr lang="en-US" sz="1500" dirty="0"/>
                    </a:p>
                  </a:txBody>
                  <a:tcPr marL="69128" marR="69128" marT="34564" marB="345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450</a:t>
                      </a:r>
                      <a:endParaRPr lang="en-US" sz="1500" dirty="0"/>
                    </a:p>
                  </a:txBody>
                  <a:tcPr marL="69128" marR="69128" marT="34564" marB="3456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2622">
                <a:tc>
                  <a:txBody>
                    <a:bodyPr/>
                    <a:lstStyle/>
                    <a:p>
                      <a:r>
                        <a:rPr lang="en-US" sz="1500" dirty="0"/>
                        <a:t>CS 500 mg</a:t>
                      </a:r>
                    </a:p>
                  </a:txBody>
                  <a:tcPr marL="69128" marR="69128" marT="34564" marB="345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80</a:t>
                      </a:r>
                      <a:endParaRPr lang="en-US" sz="1500" dirty="0"/>
                    </a:p>
                  </a:txBody>
                  <a:tcPr marL="69128" marR="69128" marT="34564" marB="345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280</a:t>
                      </a:r>
                      <a:endParaRPr lang="en-US" sz="1500" dirty="0"/>
                    </a:p>
                  </a:txBody>
                  <a:tcPr marL="69128" marR="69128" marT="34564" marB="345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/>
                        <a:t>360</a:t>
                      </a:r>
                      <a:endParaRPr lang="en-US" sz="1500" dirty="0"/>
                    </a:p>
                  </a:txBody>
                  <a:tcPr marL="69128" marR="69128" marT="34564" marB="34564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97767" y="3415737"/>
            <a:ext cx="62214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34" indent="-216034" defTabSz="345655">
              <a:buFont typeface="Arial"/>
              <a:buChar char="•"/>
            </a:pPr>
            <a:r>
              <a:rPr lang="ru-RU" sz="1600" dirty="0">
                <a:solidFill>
                  <a:prstClr val="black"/>
                </a:solidFill>
                <a:latin typeface="Calibri"/>
              </a:rPr>
              <a:t>Поставка препаратов гарантированного качества через </a:t>
            </a:r>
            <a:r>
              <a:rPr lang="en-US" sz="1600" dirty="0">
                <a:solidFill>
                  <a:prstClr val="black"/>
                </a:solidFill>
                <a:latin typeface="Calibri"/>
              </a:rPr>
              <a:t>GDF</a:t>
            </a:r>
            <a:r>
              <a:rPr lang="ru-RU" sz="1600" dirty="0">
                <a:solidFill>
                  <a:prstClr val="black"/>
                </a:solidFill>
                <a:latin typeface="Calibri"/>
              </a:rPr>
              <a:t>/</a:t>
            </a:r>
            <a:r>
              <a:rPr lang="en-US" sz="1600" dirty="0">
                <a:solidFill>
                  <a:prstClr val="black"/>
                </a:solidFill>
                <a:latin typeface="Calibri"/>
              </a:rPr>
              <a:t>STOP TB Partnership</a:t>
            </a:r>
            <a:r>
              <a:rPr lang="ru-RU" sz="1600" dirty="0">
                <a:solidFill>
                  <a:prstClr val="black"/>
                </a:solidFill>
                <a:latin typeface="Calibri"/>
              </a:rPr>
              <a:t> на безвозмездной основе</a:t>
            </a:r>
            <a:r>
              <a:rPr lang="en-US" sz="1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Calibri"/>
              </a:rPr>
              <a:t>на средства ГФ АТМ</a:t>
            </a:r>
            <a:r>
              <a:rPr lang="en-US" sz="1600" dirty="0">
                <a:solidFill>
                  <a:prstClr val="black"/>
                </a:solidFill>
                <a:latin typeface="Calibri"/>
              </a:rPr>
              <a:t>;</a:t>
            </a:r>
            <a:endParaRPr lang="ru-RU" sz="1600" dirty="0">
              <a:solidFill>
                <a:prstClr val="black"/>
              </a:solidFill>
              <a:latin typeface="Calibri"/>
            </a:endParaRPr>
          </a:p>
          <a:p>
            <a:pPr marL="216034" indent="-216034" defTabSz="345655">
              <a:buFont typeface="Arial"/>
              <a:buChar char="•"/>
            </a:pPr>
            <a:r>
              <a:rPr lang="ru-RU" sz="1600" dirty="0">
                <a:solidFill>
                  <a:prstClr val="black"/>
                </a:solidFill>
                <a:latin typeface="Calibri"/>
              </a:rPr>
              <a:t>Механизм разового ввоза, разрешение от МЗ РТ;</a:t>
            </a:r>
            <a:endParaRPr lang="en-US" sz="1600" dirty="0">
              <a:solidFill>
                <a:prstClr val="black"/>
              </a:solidFill>
              <a:latin typeface="Calibri"/>
            </a:endParaRPr>
          </a:p>
          <a:p>
            <a:pPr marL="216034" indent="-216034" defTabSz="345655">
              <a:buFont typeface="Arial"/>
              <a:buChar char="•"/>
            </a:pPr>
            <a:r>
              <a:rPr lang="ru-RU" sz="1600" dirty="0">
                <a:solidFill>
                  <a:prstClr val="black"/>
                </a:solidFill>
                <a:latin typeface="Calibri"/>
              </a:rPr>
              <a:t>Прогнозирование основано на данных о плане набора, реальном потреблении и продолжительности приема препаратов </a:t>
            </a:r>
            <a:r>
              <a:rPr lang="en-US" sz="1600" dirty="0">
                <a:solidFill>
                  <a:prstClr val="black"/>
                </a:solidFill>
                <a:latin typeface="Calibri"/>
              </a:rPr>
              <a:t>QUAN TB</a:t>
            </a:r>
            <a:r>
              <a:rPr lang="ru-RU" sz="1600" dirty="0">
                <a:solidFill>
                  <a:prstClr val="black"/>
                </a:solidFill>
                <a:latin typeface="Calibri"/>
              </a:rPr>
              <a:t>;.</a:t>
            </a:r>
          </a:p>
          <a:p>
            <a:pPr marL="216034" indent="-216034" defTabSz="345655">
              <a:buFont typeface="Arial"/>
              <a:buChar char="•"/>
            </a:pPr>
            <a:endParaRPr lang="en-US" sz="16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833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1276" y="363543"/>
            <a:ext cx="7834472" cy="464743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ПРОГРАММНЫЕ ДОКУМЕНТЫ</a:t>
            </a:r>
            <a:endParaRPr lang="en-US" sz="3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0851" y="1209835"/>
            <a:ext cx="8295322" cy="3341171"/>
          </a:xfrm>
        </p:spPr>
        <p:txBody>
          <a:bodyPr>
            <a:normAutofit/>
          </a:bodyPr>
          <a:lstStyle/>
          <a:p>
            <a:pPr lvl="1"/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Клиническое и программное руководство по лечению ТБ с применением новых ПТП;</a:t>
            </a:r>
          </a:p>
          <a:p>
            <a:pPr lvl="1"/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Система сбора данных по эффективности и безопасности в рамках проекта;</a:t>
            </a:r>
          </a:p>
          <a:p>
            <a:pPr lvl="1"/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Информированное согласие на лечение новыми ПТП, формы программного и клинического мониторинга;</a:t>
            </a:r>
          </a:p>
          <a:p>
            <a:pPr lvl="1"/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Система тщательного фармаконадзора в рамках пилотов.</a:t>
            </a:r>
          </a:p>
          <a:p>
            <a:pPr marL="345655" lvl="1" indent="0">
              <a:buNone/>
            </a:pPr>
            <a:endParaRPr lang="ru-RU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5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665C86-3621-488E-9D67-A8A9BA484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785" y="-619302"/>
            <a:ext cx="8827698" cy="2129814"/>
          </a:xfrm>
        </p:spPr>
        <p:txBody>
          <a:bodyPr/>
          <a:lstStyle/>
          <a:p>
            <a:pPr algn="ctr"/>
            <a:br>
              <a:rPr lang="ru-RU" dirty="0"/>
            </a:br>
            <a:br>
              <a:rPr lang="ru-RU" dirty="0"/>
            </a:br>
            <a:r>
              <a:rPr lang="ru-RU" dirty="0"/>
              <a:t> </a:t>
            </a: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ПЕРЕЧЕНЬ ОСНОВНЫХ СОСТАВЛЯЮЩИХ ДЛЯ ПРОВЕДЕНИЯ ВИДЕО-СОПРОВОЖДЕНИЯ</a:t>
            </a:r>
            <a:b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0F95E7-1D50-44E9-B750-21A298E3A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851" y="861691"/>
            <a:ext cx="8295322" cy="3868135"/>
          </a:xfrm>
        </p:spPr>
        <p:txBody>
          <a:bodyPr/>
          <a:lstStyle/>
          <a:p>
            <a:endParaRPr lang="ru-RU" dirty="0"/>
          </a:p>
          <a:p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Обученный медицинский работник, владеющий навыками проведения методики;</a:t>
            </a:r>
          </a:p>
          <a:p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Отдельная комната или выделенное место;</a:t>
            </a:r>
          </a:p>
          <a:p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Возможность проведения видео-сопровождения в вечерние часы и выходные дни;</a:t>
            </a:r>
          </a:p>
          <a:p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Стационарный или переносной компьютер (ноутбук или планшет), имеющим возможность соединения с Интернетом, приема/трансляции видеосигнала и хранения видеофайлов;</a:t>
            </a:r>
          </a:p>
          <a:p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Наличие минимума установленных мобильных приложений и программ;</a:t>
            </a:r>
          </a:p>
          <a:p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Контейнер для хранения лекарственных препаратов;</a:t>
            </a:r>
          </a:p>
          <a:p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Прозрачные стаканы для пациентов;</a:t>
            </a:r>
          </a:p>
          <a:p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Форма ТБ-01 для фиксации приема противотуберкулезных препаратов.</a:t>
            </a:r>
          </a:p>
          <a:p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81673"/>
      </p:ext>
    </p:extLst>
  </p:cSld>
  <p:clrMapOvr>
    <a:masterClrMapping/>
  </p:clrMapOvr>
</p:sld>
</file>

<file path=ppt/theme/theme1.xml><?xml version="1.0" encoding="utf-8"?>
<a:theme xmlns:a="http://schemas.openxmlformats.org/drawingml/2006/main" name="16.9-Template_12.7.2016">
  <a:themeElements>
    <a:clrScheme name="Custom 2">
      <a:dk1>
        <a:sysClr val="windowText" lastClr="000000"/>
      </a:dk1>
      <a:lt1>
        <a:srgbClr val="FFFFFF"/>
      </a:lt1>
      <a:dk2>
        <a:srgbClr val="002F6C"/>
      </a:dk2>
      <a:lt2>
        <a:srgbClr val="BA0C2F"/>
      </a:lt2>
      <a:accent1>
        <a:srgbClr val="002F6C"/>
      </a:accent1>
      <a:accent2>
        <a:srgbClr val="BA0C2F"/>
      </a:accent2>
      <a:accent3>
        <a:srgbClr val="6C6463"/>
      </a:accent3>
      <a:accent4>
        <a:srgbClr val="000000"/>
      </a:accent4>
      <a:accent5>
        <a:srgbClr val="CFCDC9"/>
      </a:accent5>
      <a:accent6>
        <a:srgbClr val="0067B9"/>
      </a:accent6>
      <a:hlink>
        <a:srgbClr val="6C6463"/>
      </a:hlink>
      <a:folHlink>
        <a:srgbClr val="CFCDC9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16.9-Template_12.7.2016</Template>
  <TotalTime>3009</TotalTime>
  <Words>588</Words>
  <Application>Microsoft Office PowerPoint</Application>
  <PresentationFormat>Custom</PresentationFormat>
  <Paragraphs>97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Cabin</vt:lpstr>
      <vt:lpstr>Calibri</vt:lpstr>
      <vt:lpstr>Corbel</vt:lpstr>
      <vt:lpstr>Gill Sans MT</vt:lpstr>
      <vt:lpstr>Wingdings</vt:lpstr>
      <vt:lpstr>16.9-Template_12.7.2016</vt:lpstr>
      <vt:lpstr>ПРОГРАММНЫЕ АСПЕКТЫ В РАМКАХ ОИ В РЕСПУБЛИКЕ ТАДЖИКИСТАН</vt:lpstr>
      <vt:lpstr>КРАТКАЯ ИНФОРМАЦИЯ</vt:lpstr>
      <vt:lpstr>МЕТОДЫ</vt:lpstr>
      <vt:lpstr>ОИ ВНЕДРЕНИЯ мКРЛ В ТАДЖИКИСТАНЕ</vt:lpstr>
      <vt:lpstr>Места лечения пациентов в пилотах ETICA</vt:lpstr>
      <vt:lpstr>ПРИМЕНЕНИЕ мКРЛ В ТАДЖИКИСТАНЕ</vt:lpstr>
      <vt:lpstr>ЛЕКАРСТВЕННОЕ ОБЕСПЕЧЕНИЕ</vt:lpstr>
      <vt:lpstr>ПРОГРАММНЫЕ ДОКУМЕНТЫ</vt:lpstr>
      <vt:lpstr>   ПЕРЕЧЕНЬ ОСНОВНЫХ СОСТАВЛЯЮЩИХ ДЛЯ ПРОВЕДЕНИЯ ВИДЕО-СОПРОВОЖДЕНИЯ </vt:lpstr>
      <vt:lpstr>КОНТЕЙНЕР ДЛЯ ХРАНЕНИЯ ПРЕПАРАТОВ </vt:lpstr>
      <vt:lpstr>БАЗА ДАННЫХ ДЛЯ ОИ</vt:lpstr>
      <vt:lpstr>СПАСИБО!</vt:lpstr>
    </vt:vector>
  </TitlesOfParts>
  <Company>USAID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 COVER OPTION TITLE GOES HERE CAN  RUN THREE LINES</dc:title>
  <dc:creator>USAID</dc:creator>
  <cp:lastModifiedBy>Saodat Qosimova</cp:lastModifiedBy>
  <cp:revision>111</cp:revision>
  <dcterms:created xsi:type="dcterms:W3CDTF">2017-03-16T17:43:27Z</dcterms:created>
  <dcterms:modified xsi:type="dcterms:W3CDTF">2023-01-12T12:58:12Z</dcterms:modified>
</cp:coreProperties>
</file>